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2"/>
  </p:notesMasterIdLst>
  <p:sldIdLst>
    <p:sldId id="258" r:id="rId3"/>
    <p:sldId id="257" r:id="rId4"/>
    <p:sldId id="2702" r:id="rId5"/>
    <p:sldId id="2673" r:id="rId6"/>
    <p:sldId id="265" r:id="rId7"/>
    <p:sldId id="2701" r:id="rId8"/>
    <p:sldId id="260" r:id="rId9"/>
    <p:sldId id="261" r:id="rId10"/>
    <p:sldId id="259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7EF674-B5DD-4720-83F4-DEDA85D03555}" type="doc">
      <dgm:prSet loTypeId="urn:microsoft.com/office/officeart/2009/3/layout/PieProcess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s-MX"/>
        </a:p>
      </dgm:t>
    </dgm:pt>
    <dgm:pt modelId="{1665B5C3-0450-4079-8421-F3AA42ABA86D}">
      <dgm:prSet phldrT="[Texto]"/>
      <dgm:spPr/>
      <dgm:t>
        <a:bodyPr/>
        <a:lstStyle/>
        <a:p>
          <a:r>
            <a:rPr lang="es-MX" dirty="0"/>
            <a:t>Business Central</a:t>
          </a:r>
        </a:p>
      </dgm:t>
    </dgm:pt>
    <dgm:pt modelId="{769B1ABD-FAD6-47FD-AF7C-BECCBAD78417}" type="parTrans" cxnId="{6854F3F0-026E-45D9-8CEB-0BFFBFA9C773}">
      <dgm:prSet/>
      <dgm:spPr/>
      <dgm:t>
        <a:bodyPr/>
        <a:lstStyle/>
        <a:p>
          <a:endParaRPr lang="es-MX"/>
        </a:p>
      </dgm:t>
    </dgm:pt>
    <dgm:pt modelId="{E35121AB-75A9-4FDC-BCD2-9BBFEAE7A8E3}" type="sibTrans" cxnId="{6854F3F0-026E-45D9-8CEB-0BFFBFA9C773}">
      <dgm:prSet/>
      <dgm:spPr/>
      <dgm:t>
        <a:bodyPr/>
        <a:lstStyle/>
        <a:p>
          <a:endParaRPr lang="es-MX"/>
        </a:p>
      </dgm:t>
    </dgm:pt>
    <dgm:pt modelId="{76C8DC81-D360-47D6-BF89-3B93F1D7B314}">
      <dgm:prSet phldrT="[Texto]"/>
      <dgm:spPr/>
      <dgm:t>
        <a:bodyPr/>
        <a:lstStyle/>
        <a:p>
          <a:r>
            <a:rPr lang="es-MX" dirty="0"/>
            <a:t>Dynamics 365 CE</a:t>
          </a:r>
        </a:p>
      </dgm:t>
    </dgm:pt>
    <dgm:pt modelId="{183584E6-537F-49FB-A901-A89FE8DE7802}" type="parTrans" cxnId="{6F833F2B-D2BF-4FEF-80BA-D291FFDD01F0}">
      <dgm:prSet/>
      <dgm:spPr/>
      <dgm:t>
        <a:bodyPr/>
        <a:lstStyle/>
        <a:p>
          <a:endParaRPr lang="es-MX"/>
        </a:p>
      </dgm:t>
    </dgm:pt>
    <dgm:pt modelId="{97F17041-82C4-4D2D-8AC4-8D6E0E569D6D}" type="sibTrans" cxnId="{6F833F2B-D2BF-4FEF-80BA-D291FFDD01F0}">
      <dgm:prSet/>
      <dgm:spPr/>
      <dgm:t>
        <a:bodyPr/>
        <a:lstStyle/>
        <a:p>
          <a:endParaRPr lang="es-MX"/>
        </a:p>
      </dgm:t>
    </dgm:pt>
    <dgm:pt modelId="{0F33618F-DDCF-4761-8E4C-03A5A66AD9C4}">
      <dgm:prSet phldrT="[Texto]"/>
      <dgm:spPr/>
      <dgm:t>
        <a:bodyPr/>
        <a:lstStyle/>
        <a:p>
          <a:r>
            <a:rPr lang="es-MX" dirty="0" err="1"/>
            <a:t>PowerPlatform</a:t>
          </a:r>
          <a:endParaRPr lang="es-MX" dirty="0"/>
        </a:p>
      </dgm:t>
    </dgm:pt>
    <dgm:pt modelId="{28FC51C0-FF7F-48F5-9750-0CF77DEC9742}" type="parTrans" cxnId="{85851CE4-420D-4812-9229-FE28B298C9F1}">
      <dgm:prSet/>
      <dgm:spPr/>
      <dgm:t>
        <a:bodyPr/>
        <a:lstStyle/>
        <a:p>
          <a:endParaRPr lang="es-MX"/>
        </a:p>
      </dgm:t>
    </dgm:pt>
    <dgm:pt modelId="{8866E2B5-40AA-4BD2-A3E2-32C02077442E}" type="sibTrans" cxnId="{85851CE4-420D-4812-9229-FE28B298C9F1}">
      <dgm:prSet/>
      <dgm:spPr/>
      <dgm:t>
        <a:bodyPr/>
        <a:lstStyle/>
        <a:p>
          <a:endParaRPr lang="es-MX"/>
        </a:p>
      </dgm:t>
    </dgm:pt>
    <dgm:pt modelId="{1468E27F-7618-4406-97D6-98D1A49D7189}">
      <dgm:prSet phldrT="[Texto]"/>
      <dgm:spPr/>
      <dgm:t>
        <a:bodyPr/>
        <a:lstStyle/>
        <a:p>
          <a:r>
            <a:rPr lang="es-MX" dirty="0" err="1"/>
            <a:t>PowerBi</a:t>
          </a:r>
          <a:r>
            <a:rPr lang="es-MX" dirty="0"/>
            <a:t> Genera indicadores y alertas</a:t>
          </a:r>
        </a:p>
      </dgm:t>
    </dgm:pt>
    <dgm:pt modelId="{9E74D8D6-B0CB-4B8F-92D8-ACACE918F349}" type="parTrans" cxnId="{6AB89B17-73AD-4C0D-9BBF-DE1CE7FD9725}">
      <dgm:prSet/>
      <dgm:spPr/>
      <dgm:t>
        <a:bodyPr/>
        <a:lstStyle/>
        <a:p>
          <a:endParaRPr lang="es-MX"/>
        </a:p>
      </dgm:t>
    </dgm:pt>
    <dgm:pt modelId="{B3683197-BD53-4515-A49D-6EC12E512D1C}" type="sibTrans" cxnId="{6AB89B17-73AD-4C0D-9BBF-DE1CE7FD9725}">
      <dgm:prSet/>
      <dgm:spPr/>
      <dgm:t>
        <a:bodyPr/>
        <a:lstStyle/>
        <a:p>
          <a:endParaRPr lang="es-MX"/>
        </a:p>
      </dgm:t>
    </dgm:pt>
    <dgm:pt modelId="{9BEB907C-9B42-4A79-8129-7A3567BB8C74}">
      <dgm:prSet phldrT="[Texto]"/>
      <dgm:spPr/>
      <dgm:t>
        <a:bodyPr/>
        <a:lstStyle/>
        <a:p>
          <a:r>
            <a:rPr lang="es-MX" dirty="0"/>
            <a:t>Registro de operaciones y finanzas</a:t>
          </a:r>
        </a:p>
      </dgm:t>
    </dgm:pt>
    <dgm:pt modelId="{70C299D7-3C16-4DA3-BFC9-31529936E955}" type="parTrans" cxnId="{05F1614E-6884-4342-9C73-203C9F78366F}">
      <dgm:prSet/>
      <dgm:spPr/>
      <dgm:t>
        <a:bodyPr/>
        <a:lstStyle/>
        <a:p>
          <a:endParaRPr lang="es-MX"/>
        </a:p>
      </dgm:t>
    </dgm:pt>
    <dgm:pt modelId="{23D2F4A7-0C9E-4858-A0C4-F1856E472CC8}" type="sibTrans" cxnId="{05F1614E-6884-4342-9C73-203C9F78366F}">
      <dgm:prSet/>
      <dgm:spPr/>
      <dgm:t>
        <a:bodyPr/>
        <a:lstStyle/>
        <a:p>
          <a:endParaRPr lang="es-MX"/>
        </a:p>
      </dgm:t>
    </dgm:pt>
    <dgm:pt modelId="{E09EA70C-CBA5-4033-898B-F652D97B9CB6}">
      <dgm:prSet phldrT="[Texto]"/>
      <dgm:spPr/>
      <dgm:t>
        <a:bodyPr/>
        <a:lstStyle/>
        <a:p>
          <a:r>
            <a:rPr lang="es-MX" dirty="0"/>
            <a:t>Operación comercial</a:t>
          </a:r>
        </a:p>
        <a:p>
          <a:r>
            <a:rPr lang="es-MX" dirty="0"/>
            <a:t>Atención y servicio post venta</a:t>
          </a:r>
        </a:p>
      </dgm:t>
    </dgm:pt>
    <dgm:pt modelId="{79173119-34FC-47C0-9A76-B755E9F4369F}" type="parTrans" cxnId="{88F7B434-8B0A-4D7C-B8E4-991BE6A5239E}">
      <dgm:prSet/>
      <dgm:spPr/>
      <dgm:t>
        <a:bodyPr/>
        <a:lstStyle/>
        <a:p>
          <a:endParaRPr lang="es-MX"/>
        </a:p>
      </dgm:t>
    </dgm:pt>
    <dgm:pt modelId="{624D0B01-9F23-45B4-AA8F-B0DB1D7F12DD}" type="sibTrans" cxnId="{88F7B434-8B0A-4D7C-B8E4-991BE6A5239E}">
      <dgm:prSet/>
      <dgm:spPr/>
      <dgm:t>
        <a:bodyPr/>
        <a:lstStyle/>
        <a:p>
          <a:endParaRPr lang="es-MX"/>
        </a:p>
      </dgm:t>
    </dgm:pt>
    <dgm:pt modelId="{B07792CB-AA90-4072-9952-97CB55CD9A60}">
      <dgm:prSet phldrT="[Texto]"/>
      <dgm:spPr/>
      <dgm:t>
        <a:bodyPr/>
        <a:lstStyle/>
        <a:p>
          <a:r>
            <a:rPr lang="es-MX" dirty="0"/>
            <a:t>Flow automatiza</a:t>
          </a:r>
        </a:p>
      </dgm:t>
    </dgm:pt>
    <dgm:pt modelId="{E1A70B84-452A-4331-854C-FBF34D7689C7}" type="parTrans" cxnId="{25ABCC32-22FA-42F3-A077-778E64DACE10}">
      <dgm:prSet/>
      <dgm:spPr/>
      <dgm:t>
        <a:bodyPr/>
        <a:lstStyle/>
        <a:p>
          <a:endParaRPr lang="es-MX"/>
        </a:p>
      </dgm:t>
    </dgm:pt>
    <dgm:pt modelId="{5B8C7D38-F7E9-421D-832C-0011FB5E58CD}" type="sibTrans" cxnId="{25ABCC32-22FA-42F3-A077-778E64DACE10}">
      <dgm:prSet/>
      <dgm:spPr/>
      <dgm:t>
        <a:bodyPr/>
        <a:lstStyle/>
        <a:p>
          <a:endParaRPr lang="es-MX"/>
        </a:p>
      </dgm:t>
    </dgm:pt>
    <dgm:pt modelId="{B60D8799-E669-4F1D-8B60-9E7BBBA356DD}" type="pres">
      <dgm:prSet presAssocID="{CB7EF674-B5DD-4720-83F4-DEDA85D0355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700EF247-316C-4009-80A2-1B12E64220F3}" type="pres">
      <dgm:prSet presAssocID="{1665B5C3-0450-4079-8421-F3AA42ABA86D}" presName="ParentComposite" presStyleCnt="0"/>
      <dgm:spPr/>
    </dgm:pt>
    <dgm:pt modelId="{31A12C52-72EA-444E-A454-8469717B2DA6}" type="pres">
      <dgm:prSet presAssocID="{1665B5C3-0450-4079-8421-F3AA42ABA86D}" presName="Chord" presStyleLbl="bgShp" presStyleIdx="0" presStyleCnt="3"/>
      <dgm:spPr/>
    </dgm:pt>
    <dgm:pt modelId="{8CF24F7E-ECB1-443C-BBED-B4A440A978ED}" type="pres">
      <dgm:prSet presAssocID="{1665B5C3-0450-4079-8421-F3AA42ABA86D}" presName="Pie" presStyleLbl="alignNode1" presStyleIdx="0" presStyleCnt="3"/>
      <dgm:spPr/>
    </dgm:pt>
    <dgm:pt modelId="{B9985489-A6BA-4C71-9C4B-F639295CF6DF}" type="pres">
      <dgm:prSet presAssocID="{1665B5C3-0450-4079-8421-F3AA42ABA86D}" presName="Parent" presStyleLbl="revTx" presStyleIdx="0" presStyleCnt="6">
        <dgm:presLayoutVars>
          <dgm:chMax val="1"/>
          <dgm:chPref val="1"/>
          <dgm:bulletEnabled val="1"/>
        </dgm:presLayoutVars>
      </dgm:prSet>
      <dgm:spPr/>
    </dgm:pt>
    <dgm:pt modelId="{189016EA-C42A-4EF6-8F9F-3F754470A11A}" type="pres">
      <dgm:prSet presAssocID="{23D2F4A7-0C9E-4858-A0C4-F1856E472CC8}" presName="negSibTrans" presStyleCnt="0"/>
      <dgm:spPr/>
    </dgm:pt>
    <dgm:pt modelId="{34F02519-7676-46BA-B157-1828A2F2AD78}" type="pres">
      <dgm:prSet presAssocID="{1665B5C3-0450-4079-8421-F3AA42ABA86D}" presName="composite" presStyleCnt="0"/>
      <dgm:spPr/>
    </dgm:pt>
    <dgm:pt modelId="{6CBEDC67-A73C-4520-BA8D-6FEEB9123309}" type="pres">
      <dgm:prSet presAssocID="{1665B5C3-0450-4079-8421-F3AA42ABA86D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EF7DD89B-E6E6-48EA-9175-874B4CD90A34}" type="pres">
      <dgm:prSet presAssocID="{E35121AB-75A9-4FDC-BCD2-9BBFEAE7A8E3}" presName="sibTrans" presStyleCnt="0"/>
      <dgm:spPr/>
    </dgm:pt>
    <dgm:pt modelId="{392FA52C-17C8-4EFF-BDAE-F6382D831990}" type="pres">
      <dgm:prSet presAssocID="{76C8DC81-D360-47D6-BF89-3B93F1D7B314}" presName="ParentComposite" presStyleCnt="0"/>
      <dgm:spPr/>
    </dgm:pt>
    <dgm:pt modelId="{2BB58FB6-82A0-4602-8755-0B5435461399}" type="pres">
      <dgm:prSet presAssocID="{76C8DC81-D360-47D6-BF89-3B93F1D7B314}" presName="Chord" presStyleLbl="bgShp" presStyleIdx="1" presStyleCnt="3"/>
      <dgm:spPr/>
    </dgm:pt>
    <dgm:pt modelId="{6EE596DB-80EF-4D0A-BAEC-6D5E5BB110B0}" type="pres">
      <dgm:prSet presAssocID="{76C8DC81-D360-47D6-BF89-3B93F1D7B314}" presName="Pie" presStyleLbl="alignNode1" presStyleIdx="1" presStyleCnt="3"/>
      <dgm:spPr/>
    </dgm:pt>
    <dgm:pt modelId="{0C7E6AFE-A273-4099-81B9-B6E873B76A96}" type="pres">
      <dgm:prSet presAssocID="{76C8DC81-D360-47D6-BF89-3B93F1D7B314}" presName="Parent" presStyleLbl="revTx" presStyleIdx="2" presStyleCnt="6">
        <dgm:presLayoutVars>
          <dgm:chMax val="1"/>
          <dgm:chPref val="1"/>
          <dgm:bulletEnabled val="1"/>
        </dgm:presLayoutVars>
      </dgm:prSet>
      <dgm:spPr/>
    </dgm:pt>
    <dgm:pt modelId="{E6FE1BA7-9BCA-4DA8-8BAA-79BA14B97FEE}" type="pres">
      <dgm:prSet presAssocID="{624D0B01-9F23-45B4-AA8F-B0DB1D7F12DD}" presName="negSibTrans" presStyleCnt="0"/>
      <dgm:spPr/>
    </dgm:pt>
    <dgm:pt modelId="{BC65FBDA-4FDC-4D7C-8A71-9E76B1152931}" type="pres">
      <dgm:prSet presAssocID="{76C8DC81-D360-47D6-BF89-3B93F1D7B314}" presName="composite" presStyleCnt="0"/>
      <dgm:spPr/>
    </dgm:pt>
    <dgm:pt modelId="{E2843779-9CA2-4D97-A248-239A8C8097D9}" type="pres">
      <dgm:prSet presAssocID="{76C8DC81-D360-47D6-BF89-3B93F1D7B314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F4E32A93-688E-4C0E-8458-ABF64B2E663F}" type="pres">
      <dgm:prSet presAssocID="{97F17041-82C4-4D2D-8AC4-8D6E0E569D6D}" presName="sibTrans" presStyleCnt="0"/>
      <dgm:spPr/>
    </dgm:pt>
    <dgm:pt modelId="{E64C9109-CD9E-448C-8906-CF20B5040F05}" type="pres">
      <dgm:prSet presAssocID="{0F33618F-DDCF-4761-8E4C-03A5A66AD9C4}" presName="ParentComposite" presStyleCnt="0"/>
      <dgm:spPr/>
    </dgm:pt>
    <dgm:pt modelId="{32477777-BFE3-4A40-8FC5-ADB70D8388F3}" type="pres">
      <dgm:prSet presAssocID="{0F33618F-DDCF-4761-8E4C-03A5A66AD9C4}" presName="Chord" presStyleLbl="bgShp" presStyleIdx="2" presStyleCnt="3"/>
      <dgm:spPr/>
    </dgm:pt>
    <dgm:pt modelId="{9E6A98EF-7F4F-4B7D-9D36-15041695C971}" type="pres">
      <dgm:prSet presAssocID="{0F33618F-DDCF-4761-8E4C-03A5A66AD9C4}" presName="Pie" presStyleLbl="alignNode1" presStyleIdx="2" presStyleCnt="3"/>
      <dgm:spPr/>
    </dgm:pt>
    <dgm:pt modelId="{4787C529-D06C-46C7-A22E-7865C63782E4}" type="pres">
      <dgm:prSet presAssocID="{0F33618F-DDCF-4761-8E4C-03A5A66AD9C4}" presName="Parent" presStyleLbl="revTx" presStyleIdx="4" presStyleCnt="6">
        <dgm:presLayoutVars>
          <dgm:chMax val="1"/>
          <dgm:chPref val="1"/>
          <dgm:bulletEnabled val="1"/>
        </dgm:presLayoutVars>
      </dgm:prSet>
      <dgm:spPr/>
    </dgm:pt>
    <dgm:pt modelId="{A36660E0-1A7C-4714-B74D-4CB89A27453E}" type="pres">
      <dgm:prSet presAssocID="{B3683197-BD53-4515-A49D-6EC12E512D1C}" presName="negSibTrans" presStyleCnt="0"/>
      <dgm:spPr/>
    </dgm:pt>
    <dgm:pt modelId="{51941C99-01C9-4D66-A3A4-4CFF8B1133F4}" type="pres">
      <dgm:prSet presAssocID="{0F33618F-DDCF-4761-8E4C-03A5A66AD9C4}" presName="composite" presStyleCnt="0"/>
      <dgm:spPr/>
    </dgm:pt>
    <dgm:pt modelId="{7726B96E-42E6-4B59-B51D-AA428DF0B81F}" type="pres">
      <dgm:prSet presAssocID="{0F33618F-DDCF-4761-8E4C-03A5A66AD9C4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04C0940D-0F8E-4FA5-82CA-7F877EC2744D}" type="presOf" srcId="{9BEB907C-9B42-4A79-8129-7A3567BB8C74}" destId="{6CBEDC67-A73C-4520-BA8D-6FEEB9123309}" srcOrd="0" destOrd="0" presId="urn:microsoft.com/office/officeart/2009/3/layout/PieProcess"/>
    <dgm:cxn modelId="{6AB89B17-73AD-4C0D-9BBF-DE1CE7FD9725}" srcId="{0F33618F-DDCF-4761-8E4C-03A5A66AD9C4}" destId="{1468E27F-7618-4406-97D6-98D1A49D7189}" srcOrd="0" destOrd="0" parTransId="{9E74D8D6-B0CB-4B8F-92D8-ACACE918F349}" sibTransId="{B3683197-BD53-4515-A49D-6EC12E512D1C}"/>
    <dgm:cxn modelId="{6F833F2B-D2BF-4FEF-80BA-D291FFDD01F0}" srcId="{CB7EF674-B5DD-4720-83F4-DEDA85D03555}" destId="{76C8DC81-D360-47D6-BF89-3B93F1D7B314}" srcOrd="1" destOrd="0" parTransId="{183584E6-537F-49FB-A901-A89FE8DE7802}" sibTransId="{97F17041-82C4-4D2D-8AC4-8D6E0E569D6D}"/>
    <dgm:cxn modelId="{25ABCC32-22FA-42F3-A077-778E64DACE10}" srcId="{0F33618F-DDCF-4761-8E4C-03A5A66AD9C4}" destId="{B07792CB-AA90-4072-9952-97CB55CD9A60}" srcOrd="1" destOrd="0" parTransId="{E1A70B84-452A-4331-854C-FBF34D7689C7}" sibTransId="{5B8C7D38-F7E9-421D-832C-0011FB5E58CD}"/>
    <dgm:cxn modelId="{88F7B434-8B0A-4D7C-B8E4-991BE6A5239E}" srcId="{76C8DC81-D360-47D6-BF89-3B93F1D7B314}" destId="{E09EA70C-CBA5-4033-898B-F652D97B9CB6}" srcOrd="0" destOrd="0" parTransId="{79173119-34FC-47C0-9A76-B755E9F4369F}" sibTransId="{624D0B01-9F23-45B4-AA8F-B0DB1D7F12DD}"/>
    <dgm:cxn modelId="{2199585F-F418-418D-A4EE-2E23755660D0}" type="presOf" srcId="{CB7EF674-B5DD-4720-83F4-DEDA85D03555}" destId="{B60D8799-E669-4F1D-8B60-9E7BBBA356DD}" srcOrd="0" destOrd="0" presId="urn:microsoft.com/office/officeart/2009/3/layout/PieProcess"/>
    <dgm:cxn modelId="{05F1614E-6884-4342-9C73-203C9F78366F}" srcId="{1665B5C3-0450-4079-8421-F3AA42ABA86D}" destId="{9BEB907C-9B42-4A79-8129-7A3567BB8C74}" srcOrd="0" destOrd="0" parTransId="{70C299D7-3C16-4DA3-BFC9-31529936E955}" sibTransId="{23D2F4A7-0C9E-4858-A0C4-F1856E472CC8}"/>
    <dgm:cxn modelId="{09EBED50-8CAF-442D-8ACC-49A6ACD68F28}" type="presOf" srcId="{B07792CB-AA90-4072-9952-97CB55CD9A60}" destId="{7726B96E-42E6-4B59-B51D-AA428DF0B81F}" srcOrd="0" destOrd="1" presId="urn:microsoft.com/office/officeart/2009/3/layout/PieProcess"/>
    <dgm:cxn modelId="{95395D7E-4612-48DE-9B05-194ACE7B4772}" type="presOf" srcId="{0F33618F-DDCF-4761-8E4C-03A5A66AD9C4}" destId="{4787C529-D06C-46C7-A22E-7865C63782E4}" srcOrd="0" destOrd="0" presId="urn:microsoft.com/office/officeart/2009/3/layout/PieProcess"/>
    <dgm:cxn modelId="{F551148A-C9AA-4E5E-AD12-E4E09F169B5C}" type="presOf" srcId="{1468E27F-7618-4406-97D6-98D1A49D7189}" destId="{7726B96E-42E6-4B59-B51D-AA428DF0B81F}" srcOrd="0" destOrd="0" presId="urn:microsoft.com/office/officeart/2009/3/layout/PieProcess"/>
    <dgm:cxn modelId="{449BD6CA-D50B-4EEF-8136-69A66A490904}" type="presOf" srcId="{76C8DC81-D360-47D6-BF89-3B93F1D7B314}" destId="{0C7E6AFE-A273-4099-81B9-B6E873B76A96}" srcOrd="0" destOrd="0" presId="urn:microsoft.com/office/officeart/2009/3/layout/PieProcess"/>
    <dgm:cxn modelId="{14AF34DB-E397-4917-AE71-2978F6F49463}" type="presOf" srcId="{E09EA70C-CBA5-4033-898B-F652D97B9CB6}" destId="{E2843779-9CA2-4D97-A248-239A8C8097D9}" srcOrd="0" destOrd="0" presId="urn:microsoft.com/office/officeart/2009/3/layout/PieProcess"/>
    <dgm:cxn modelId="{85851CE4-420D-4812-9229-FE28B298C9F1}" srcId="{CB7EF674-B5DD-4720-83F4-DEDA85D03555}" destId="{0F33618F-DDCF-4761-8E4C-03A5A66AD9C4}" srcOrd="2" destOrd="0" parTransId="{28FC51C0-FF7F-48F5-9750-0CF77DEC9742}" sibTransId="{8866E2B5-40AA-4BD2-A3E2-32C02077442E}"/>
    <dgm:cxn modelId="{A2E4A7EA-B9CB-4AC7-B433-573A27D09C0B}" type="presOf" srcId="{1665B5C3-0450-4079-8421-F3AA42ABA86D}" destId="{B9985489-A6BA-4C71-9C4B-F639295CF6DF}" srcOrd="0" destOrd="0" presId="urn:microsoft.com/office/officeart/2009/3/layout/PieProcess"/>
    <dgm:cxn modelId="{6854F3F0-026E-45D9-8CEB-0BFFBFA9C773}" srcId="{CB7EF674-B5DD-4720-83F4-DEDA85D03555}" destId="{1665B5C3-0450-4079-8421-F3AA42ABA86D}" srcOrd="0" destOrd="0" parTransId="{769B1ABD-FAD6-47FD-AF7C-BECCBAD78417}" sibTransId="{E35121AB-75A9-4FDC-BCD2-9BBFEAE7A8E3}"/>
    <dgm:cxn modelId="{EF238E16-3ACB-41BD-BD75-421B45837073}" type="presParOf" srcId="{B60D8799-E669-4F1D-8B60-9E7BBBA356DD}" destId="{700EF247-316C-4009-80A2-1B12E64220F3}" srcOrd="0" destOrd="0" presId="urn:microsoft.com/office/officeart/2009/3/layout/PieProcess"/>
    <dgm:cxn modelId="{4575A7DE-105A-461B-B2A4-ED88E0D9E312}" type="presParOf" srcId="{700EF247-316C-4009-80A2-1B12E64220F3}" destId="{31A12C52-72EA-444E-A454-8469717B2DA6}" srcOrd="0" destOrd="0" presId="urn:microsoft.com/office/officeart/2009/3/layout/PieProcess"/>
    <dgm:cxn modelId="{2F45BB09-3685-4093-8962-A4D85C0801F1}" type="presParOf" srcId="{700EF247-316C-4009-80A2-1B12E64220F3}" destId="{8CF24F7E-ECB1-443C-BBED-B4A440A978ED}" srcOrd="1" destOrd="0" presId="urn:microsoft.com/office/officeart/2009/3/layout/PieProcess"/>
    <dgm:cxn modelId="{B3A1382D-45F3-4379-AA53-2353E08B0141}" type="presParOf" srcId="{700EF247-316C-4009-80A2-1B12E64220F3}" destId="{B9985489-A6BA-4C71-9C4B-F639295CF6DF}" srcOrd="2" destOrd="0" presId="urn:microsoft.com/office/officeart/2009/3/layout/PieProcess"/>
    <dgm:cxn modelId="{D7EC5A3A-ABD2-4355-AA84-46B4572E3E81}" type="presParOf" srcId="{B60D8799-E669-4F1D-8B60-9E7BBBA356DD}" destId="{189016EA-C42A-4EF6-8F9F-3F754470A11A}" srcOrd="1" destOrd="0" presId="urn:microsoft.com/office/officeart/2009/3/layout/PieProcess"/>
    <dgm:cxn modelId="{9C4A8197-6355-4907-A835-52B2A67082DC}" type="presParOf" srcId="{B60D8799-E669-4F1D-8B60-9E7BBBA356DD}" destId="{34F02519-7676-46BA-B157-1828A2F2AD78}" srcOrd="2" destOrd="0" presId="urn:microsoft.com/office/officeart/2009/3/layout/PieProcess"/>
    <dgm:cxn modelId="{67759391-C6D7-482F-B9E8-62B708864314}" type="presParOf" srcId="{34F02519-7676-46BA-B157-1828A2F2AD78}" destId="{6CBEDC67-A73C-4520-BA8D-6FEEB9123309}" srcOrd="0" destOrd="0" presId="urn:microsoft.com/office/officeart/2009/3/layout/PieProcess"/>
    <dgm:cxn modelId="{C0D37EDC-950E-4D27-B16F-56D412E05EE0}" type="presParOf" srcId="{B60D8799-E669-4F1D-8B60-9E7BBBA356DD}" destId="{EF7DD89B-E6E6-48EA-9175-874B4CD90A34}" srcOrd="3" destOrd="0" presId="urn:microsoft.com/office/officeart/2009/3/layout/PieProcess"/>
    <dgm:cxn modelId="{FB824AD6-3579-46CF-93AF-9987C01DD1B7}" type="presParOf" srcId="{B60D8799-E669-4F1D-8B60-9E7BBBA356DD}" destId="{392FA52C-17C8-4EFF-BDAE-F6382D831990}" srcOrd="4" destOrd="0" presId="urn:microsoft.com/office/officeart/2009/3/layout/PieProcess"/>
    <dgm:cxn modelId="{CD8A2E19-56F7-4040-812D-02E176B12293}" type="presParOf" srcId="{392FA52C-17C8-4EFF-BDAE-F6382D831990}" destId="{2BB58FB6-82A0-4602-8755-0B5435461399}" srcOrd="0" destOrd="0" presId="urn:microsoft.com/office/officeart/2009/3/layout/PieProcess"/>
    <dgm:cxn modelId="{1790484E-6EC6-4CD5-BA67-109AA738E477}" type="presParOf" srcId="{392FA52C-17C8-4EFF-BDAE-F6382D831990}" destId="{6EE596DB-80EF-4D0A-BAEC-6D5E5BB110B0}" srcOrd="1" destOrd="0" presId="urn:microsoft.com/office/officeart/2009/3/layout/PieProcess"/>
    <dgm:cxn modelId="{26F6A1F9-1247-48A1-A41B-60FC663A18AC}" type="presParOf" srcId="{392FA52C-17C8-4EFF-BDAE-F6382D831990}" destId="{0C7E6AFE-A273-4099-81B9-B6E873B76A96}" srcOrd="2" destOrd="0" presId="urn:microsoft.com/office/officeart/2009/3/layout/PieProcess"/>
    <dgm:cxn modelId="{7B4FFA92-1EDD-4467-92FF-4106D16EE876}" type="presParOf" srcId="{B60D8799-E669-4F1D-8B60-9E7BBBA356DD}" destId="{E6FE1BA7-9BCA-4DA8-8BAA-79BA14B97FEE}" srcOrd="5" destOrd="0" presId="urn:microsoft.com/office/officeart/2009/3/layout/PieProcess"/>
    <dgm:cxn modelId="{CE5339E3-F292-4F62-89CD-5E6E0E510835}" type="presParOf" srcId="{B60D8799-E669-4F1D-8B60-9E7BBBA356DD}" destId="{BC65FBDA-4FDC-4D7C-8A71-9E76B1152931}" srcOrd="6" destOrd="0" presId="urn:microsoft.com/office/officeart/2009/3/layout/PieProcess"/>
    <dgm:cxn modelId="{E6F8753E-42E6-47D0-9BF3-6B348E18107B}" type="presParOf" srcId="{BC65FBDA-4FDC-4D7C-8A71-9E76B1152931}" destId="{E2843779-9CA2-4D97-A248-239A8C8097D9}" srcOrd="0" destOrd="0" presId="urn:microsoft.com/office/officeart/2009/3/layout/PieProcess"/>
    <dgm:cxn modelId="{95B49863-79A0-484E-92DF-289C58994010}" type="presParOf" srcId="{B60D8799-E669-4F1D-8B60-9E7BBBA356DD}" destId="{F4E32A93-688E-4C0E-8458-ABF64B2E663F}" srcOrd="7" destOrd="0" presId="urn:microsoft.com/office/officeart/2009/3/layout/PieProcess"/>
    <dgm:cxn modelId="{44B99A76-C87E-4B93-A713-A8AF21B64261}" type="presParOf" srcId="{B60D8799-E669-4F1D-8B60-9E7BBBA356DD}" destId="{E64C9109-CD9E-448C-8906-CF20B5040F05}" srcOrd="8" destOrd="0" presId="urn:microsoft.com/office/officeart/2009/3/layout/PieProcess"/>
    <dgm:cxn modelId="{DDF47E61-CA2E-4564-8B10-AE12E1448C2F}" type="presParOf" srcId="{E64C9109-CD9E-448C-8906-CF20B5040F05}" destId="{32477777-BFE3-4A40-8FC5-ADB70D8388F3}" srcOrd="0" destOrd="0" presId="urn:microsoft.com/office/officeart/2009/3/layout/PieProcess"/>
    <dgm:cxn modelId="{9C1F701B-ECF0-4807-97FE-8E17C705498A}" type="presParOf" srcId="{E64C9109-CD9E-448C-8906-CF20B5040F05}" destId="{9E6A98EF-7F4F-4B7D-9D36-15041695C971}" srcOrd="1" destOrd="0" presId="urn:microsoft.com/office/officeart/2009/3/layout/PieProcess"/>
    <dgm:cxn modelId="{83038D62-3395-4912-8C2D-28ADBD95FB25}" type="presParOf" srcId="{E64C9109-CD9E-448C-8906-CF20B5040F05}" destId="{4787C529-D06C-46C7-A22E-7865C63782E4}" srcOrd="2" destOrd="0" presId="urn:microsoft.com/office/officeart/2009/3/layout/PieProcess"/>
    <dgm:cxn modelId="{3A468D97-C5FB-4612-8D18-C5A9FF34B716}" type="presParOf" srcId="{B60D8799-E669-4F1D-8B60-9E7BBBA356DD}" destId="{A36660E0-1A7C-4714-B74D-4CB89A27453E}" srcOrd="9" destOrd="0" presId="urn:microsoft.com/office/officeart/2009/3/layout/PieProcess"/>
    <dgm:cxn modelId="{2C9080A0-FC31-4479-A21C-4B88CD07F960}" type="presParOf" srcId="{B60D8799-E669-4F1D-8B60-9E7BBBA356DD}" destId="{51941C99-01C9-4D66-A3A4-4CFF8B1133F4}" srcOrd="10" destOrd="0" presId="urn:microsoft.com/office/officeart/2009/3/layout/PieProcess"/>
    <dgm:cxn modelId="{1340D7F6-AD1B-4B82-AD02-798186748F14}" type="presParOf" srcId="{51941C99-01C9-4D66-A3A4-4CFF8B1133F4}" destId="{7726B96E-42E6-4B59-B51D-AA428DF0B81F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12C52-72EA-444E-A454-8469717B2DA6}">
      <dsp:nvSpPr>
        <dsp:cNvPr id="0" name=""/>
        <dsp:cNvSpPr/>
      </dsp:nvSpPr>
      <dsp:spPr>
        <a:xfrm>
          <a:off x="2179" y="571500"/>
          <a:ext cx="1068916" cy="1068916"/>
        </a:xfrm>
        <a:prstGeom prst="chord">
          <a:avLst>
            <a:gd name="adj1" fmla="val 4800000"/>
            <a:gd name="adj2" fmla="val 1680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F24F7E-ECB1-443C-BBED-B4A440A978ED}">
      <dsp:nvSpPr>
        <dsp:cNvPr id="0" name=""/>
        <dsp:cNvSpPr/>
      </dsp:nvSpPr>
      <dsp:spPr>
        <a:xfrm>
          <a:off x="109071" y="678391"/>
          <a:ext cx="855133" cy="855133"/>
        </a:xfrm>
        <a:prstGeom prst="pie">
          <a:avLst>
            <a:gd name="adj1" fmla="val 12600000"/>
            <a:gd name="adj2" fmla="val 1620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85489-A6BA-4C71-9C4B-F639295CF6DF}">
      <dsp:nvSpPr>
        <dsp:cNvPr id="0" name=""/>
        <dsp:cNvSpPr/>
      </dsp:nvSpPr>
      <dsp:spPr>
        <a:xfrm rot="16200000">
          <a:off x="-1227074" y="2976562"/>
          <a:ext cx="3099858" cy="64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500" kern="1200" dirty="0"/>
            <a:t>Business Central</a:t>
          </a:r>
        </a:p>
      </dsp:txBody>
      <dsp:txXfrm>
        <a:off x="-1227074" y="2976562"/>
        <a:ext cx="3099858" cy="641350"/>
      </dsp:txXfrm>
    </dsp:sp>
    <dsp:sp modelId="{6CBEDC67-A73C-4520-BA8D-6FEEB9123309}">
      <dsp:nvSpPr>
        <dsp:cNvPr id="0" name=""/>
        <dsp:cNvSpPr/>
      </dsp:nvSpPr>
      <dsp:spPr>
        <a:xfrm>
          <a:off x="750421" y="571500"/>
          <a:ext cx="2137833" cy="4275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Registro de operaciones y finanzas</a:t>
          </a:r>
        </a:p>
      </dsp:txBody>
      <dsp:txXfrm>
        <a:off x="750421" y="571500"/>
        <a:ext cx="2137833" cy="4275666"/>
      </dsp:txXfrm>
    </dsp:sp>
    <dsp:sp modelId="{2BB58FB6-82A0-4602-8755-0B5435461399}">
      <dsp:nvSpPr>
        <dsp:cNvPr id="0" name=""/>
        <dsp:cNvSpPr/>
      </dsp:nvSpPr>
      <dsp:spPr>
        <a:xfrm>
          <a:off x="3199640" y="571500"/>
          <a:ext cx="1068916" cy="1068916"/>
        </a:xfrm>
        <a:prstGeom prst="chord">
          <a:avLst>
            <a:gd name="adj1" fmla="val 4800000"/>
            <a:gd name="adj2" fmla="val 1680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596DB-80EF-4D0A-BAEC-6D5E5BB110B0}">
      <dsp:nvSpPr>
        <dsp:cNvPr id="0" name=""/>
        <dsp:cNvSpPr/>
      </dsp:nvSpPr>
      <dsp:spPr>
        <a:xfrm>
          <a:off x="3306532" y="678391"/>
          <a:ext cx="855133" cy="855133"/>
        </a:xfrm>
        <a:prstGeom prst="pie">
          <a:avLst>
            <a:gd name="adj1" fmla="val 9000000"/>
            <a:gd name="adj2" fmla="val 16200000"/>
          </a:avLst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accent6">
              <a:shade val="50000"/>
              <a:hueOff val="245616"/>
              <a:satOff val="-10737"/>
              <a:lumOff val="29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E6AFE-A273-4099-81B9-B6E873B76A96}">
      <dsp:nvSpPr>
        <dsp:cNvPr id="0" name=""/>
        <dsp:cNvSpPr/>
      </dsp:nvSpPr>
      <dsp:spPr>
        <a:xfrm rot="16200000">
          <a:off x="1970386" y="2976562"/>
          <a:ext cx="3099858" cy="64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500" kern="1200" dirty="0"/>
            <a:t>Dynamics 365 CE</a:t>
          </a:r>
        </a:p>
      </dsp:txBody>
      <dsp:txXfrm>
        <a:off x="1970386" y="2976562"/>
        <a:ext cx="3099858" cy="641350"/>
      </dsp:txXfrm>
    </dsp:sp>
    <dsp:sp modelId="{E2843779-9CA2-4D97-A248-239A8C8097D9}">
      <dsp:nvSpPr>
        <dsp:cNvPr id="0" name=""/>
        <dsp:cNvSpPr/>
      </dsp:nvSpPr>
      <dsp:spPr>
        <a:xfrm>
          <a:off x="3947882" y="571500"/>
          <a:ext cx="2137833" cy="4275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Operación comercial</a:t>
          </a:r>
        </a:p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Atención y servicio post venta</a:t>
          </a:r>
        </a:p>
      </dsp:txBody>
      <dsp:txXfrm>
        <a:off x="3947882" y="571500"/>
        <a:ext cx="2137833" cy="4275666"/>
      </dsp:txXfrm>
    </dsp:sp>
    <dsp:sp modelId="{32477777-BFE3-4A40-8FC5-ADB70D8388F3}">
      <dsp:nvSpPr>
        <dsp:cNvPr id="0" name=""/>
        <dsp:cNvSpPr/>
      </dsp:nvSpPr>
      <dsp:spPr>
        <a:xfrm>
          <a:off x="6397101" y="571500"/>
          <a:ext cx="1068916" cy="1068916"/>
        </a:xfrm>
        <a:prstGeom prst="chord">
          <a:avLst>
            <a:gd name="adj1" fmla="val 4800000"/>
            <a:gd name="adj2" fmla="val 1680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6A98EF-7F4F-4B7D-9D36-15041695C971}">
      <dsp:nvSpPr>
        <dsp:cNvPr id="0" name=""/>
        <dsp:cNvSpPr/>
      </dsp:nvSpPr>
      <dsp:spPr>
        <a:xfrm>
          <a:off x="6503993" y="678391"/>
          <a:ext cx="855133" cy="855133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accent6">
              <a:shade val="50000"/>
              <a:hueOff val="245616"/>
              <a:satOff val="-10737"/>
              <a:lumOff val="29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7C529-D06C-46C7-A22E-7865C63782E4}">
      <dsp:nvSpPr>
        <dsp:cNvPr id="0" name=""/>
        <dsp:cNvSpPr/>
      </dsp:nvSpPr>
      <dsp:spPr>
        <a:xfrm rot="16200000">
          <a:off x="5167847" y="2976562"/>
          <a:ext cx="3099858" cy="64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500" kern="1200" dirty="0" err="1"/>
            <a:t>PowerPlatform</a:t>
          </a:r>
          <a:endParaRPr lang="es-MX" sz="3500" kern="1200" dirty="0"/>
        </a:p>
      </dsp:txBody>
      <dsp:txXfrm>
        <a:off x="5167847" y="2976562"/>
        <a:ext cx="3099858" cy="641350"/>
      </dsp:txXfrm>
    </dsp:sp>
    <dsp:sp modelId="{7726B96E-42E6-4B59-B51D-AA428DF0B81F}">
      <dsp:nvSpPr>
        <dsp:cNvPr id="0" name=""/>
        <dsp:cNvSpPr/>
      </dsp:nvSpPr>
      <dsp:spPr>
        <a:xfrm>
          <a:off x="7145343" y="571500"/>
          <a:ext cx="2137833" cy="4275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 err="1"/>
            <a:t>PowerBi</a:t>
          </a:r>
          <a:r>
            <a:rPr lang="es-MX" sz="3300" kern="1200" dirty="0"/>
            <a:t> Genera indicadores y alertas</a:t>
          </a:r>
        </a:p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Flow automatiza</a:t>
          </a:r>
        </a:p>
      </dsp:txBody>
      <dsp:txXfrm>
        <a:off x="7145343" y="571500"/>
        <a:ext cx="2137833" cy="4275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5053D-962D-4F4A-AFA5-8BE1EBFF21D7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BF25B-57FB-43A9-B78F-233D5AF05C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6721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7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11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5660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4FC1-1397-4AF8-9A5C-225A60AAF05B}" type="datetimeFigureOut">
              <a:rPr lang="es-MX" smtClean="0"/>
              <a:t>25/09/2019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wdesignfile.com/post_internet-web-page-icon_285718/" TargetMode="External"/><Relationship Id="rId13" Type="http://schemas.openxmlformats.org/officeDocument/2006/relationships/image" Target="../media/image18.png"/><Relationship Id="rId3" Type="http://schemas.openxmlformats.org/officeDocument/2006/relationships/image" Target="../media/image12.jpeg"/><Relationship Id="rId7" Type="http://schemas.microsoft.com/office/2007/relationships/hdphoto" Target="../media/hdphoto2.wdp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6.emf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openxmlformats.org/officeDocument/2006/relationships/image" Target="../media/image15.png"/><Relationship Id="rId1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0" y="3177400"/>
            <a:ext cx="12006470" cy="1446550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Central</a:t>
            </a:r>
          </a:p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Automatizando decisiones de negocio</a:t>
            </a:r>
          </a:p>
        </p:txBody>
      </p:sp>
      <p:pic>
        <p:nvPicPr>
          <p:cNvPr id="1030" name="Picture 6" descr="Resultado de imagen para microsoft dynamics 365 logo png">
            <a:extLst>
              <a:ext uri="{FF2B5EF4-FFF2-40B4-BE49-F238E27FC236}">
                <a16:creationId xmlns:a16="http://schemas.microsoft.com/office/drawing/2014/main" id="{03F72706-4A55-4784-9D1C-28E78D25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3733"/>
            <a:ext cx="3757613" cy="9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02" y="-110095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38470"/>
            <a:ext cx="7976151" cy="622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s-MX" dirty="0"/>
              <a:t>Entren </a:t>
            </a:r>
            <a:r>
              <a:rPr lang="es-MX" dirty="0" err="1"/>
              <a:t>aca</a:t>
            </a:r>
            <a:r>
              <a:rPr lang="es-MX" dirty="0"/>
              <a:t>:</a:t>
            </a:r>
          </a:p>
          <a:p>
            <a:pPr>
              <a:lnSpc>
                <a:spcPct val="300000"/>
              </a:lnSpc>
            </a:pPr>
            <a:r>
              <a:rPr lang="es-MX" sz="3200" dirty="0"/>
              <a:t>https:\\businesscentral.dynamics.com</a:t>
            </a:r>
          </a:p>
          <a:p>
            <a:pPr>
              <a:lnSpc>
                <a:spcPct val="300000"/>
              </a:lnSpc>
            </a:pPr>
            <a:r>
              <a:rPr lang="es-MX" dirty="0"/>
              <a:t>Y también </a:t>
            </a:r>
            <a:r>
              <a:rPr lang="es-MX" dirty="0" err="1"/>
              <a:t>aca</a:t>
            </a:r>
            <a:r>
              <a:rPr lang="es-MX" dirty="0"/>
              <a:t>!!!</a:t>
            </a:r>
          </a:p>
          <a:p>
            <a:pPr>
              <a:lnSpc>
                <a:spcPct val="300000"/>
              </a:lnSpc>
            </a:pPr>
            <a:r>
              <a:rPr lang="es-MX" sz="3200" dirty="0"/>
              <a:t>http:\\Flow.Microsoft.com</a:t>
            </a:r>
          </a:p>
          <a:p>
            <a:pPr>
              <a:lnSpc>
                <a:spcPct val="300000"/>
              </a:lnSpc>
            </a:pPr>
            <a:endParaRPr lang="es-MX" dirty="0"/>
          </a:p>
          <a:p>
            <a:pPr>
              <a:lnSpc>
                <a:spcPct val="300000"/>
              </a:lnSpc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32863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38470"/>
            <a:ext cx="7976151" cy="160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Modelo propuesto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Workshop</a:t>
            </a:r>
          </a:p>
        </p:txBody>
      </p:sp>
    </p:spTree>
    <p:extLst>
      <p:ext uri="{BB962C8B-B14F-4D97-AF65-F5344CB8AC3E}">
        <p14:creationId xmlns:p14="http://schemas.microsoft.com/office/powerpoint/2010/main" val="2625701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796AE077-750D-4928-AC0C-96B9F9EFE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68" y="215191"/>
            <a:ext cx="11765215" cy="914401"/>
          </a:xfrm>
        </p:spPr>
        <p:txBody>
          <a:bodyPr>
            <a:noAutofit/>
          </a:bodyPr>
          <a:lstStyle/>
          <a:p>
            <a:r>
              <a:rPr lang="en-US" sz="3200" dirty="0">
                <a:latin typeface="Segoe UI Light" panose="020B0502040204020203" pitchFamily="34" charset="0"/>
                <a:cs typeface="Segoe UI Light" panose="020B0502040204020203" pitchFamily="34" charset="0"/>
              </a:rPr>
              <a:t>Dynamics 365 EDGE</a:t>
            </a:r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7C54C21B-8FE6-460B-97AD-82D0900C0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18" y="978005"/>
            <a:ext cx="10706363" cy="529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7339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una sola esquina cortada 1">
            <a:extLst>
              <a:ext uri="{FF2B5EF4-FFF2-40B4-BE49-F238E27FC236}">
                <a16:creationId xmlns:a16="http://schemas.microsoft.com/office/drawing/2014/main" id="{B2CCA32E-014D-472A-80C6-595A1C2DE4CF}"/>
              </a:ext>
            </a:extLst>
          </p:cNvPr>
          <p:cNvSpPr/>
          <p:nvPr/>
        </p:nvSpPr>
        <p:spPr>
          <a:xfrm>
            <a:off x="0" y="126610"/>
            <a:ext cx="9481625" cy="750946"/>
          </a:xfrm>
          <a:prstGeom prst="snip1Rect">
            <a:avLst>
              <a:gd name="adj" fmla="val 50000"/>
            </a:avLst>
          </a:prstGeom>
          <a:solidFill>
            <a:srgbClr val="008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79C9B4-5E3C-49F9-82D2-668306FA76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0" b="23722"/>
          <a:stretch/>
        </p:blipFill>
        <p:spPr>
          <a:xfrm>
            <a:off x="9481625" y="5926253"/>
            <a:ext cx="2442916" cy="709198"/>
          </a:xfrm>
          <a:prstGeom prst="rect">
            <a:avLst/>
          </a:prstGeom>
        </p:spPr>
      </p:pic>
      <p:pic>
        <p:nvPicPr>
          <p:cNvPr id="5" name="Imagen 4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4122F0E6-3FBF-44C0-A11A-43E59468E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3" y="952553"/>
            <a:ext cx="11808588" cy="582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25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">
            <a:extLst>
              <a:ext uri="{FF2B5EF4-FFF2-40B4-BE49-F238E27FC236}">
                <a16:creationId xmlns:a16="http://schemas.microsoft.com/office/drawing/2014/main" id="{A466EAEF-9C8B-484C-B8C5-7D9FC514D8F6}"/>
              </a:ext>
            </a:extLst>
          </p:cNvPr>
          <p:cNvGrpSpPr/>
          <p:nvPr/>
        </p:nvGrpSpPr>
        <p:grpSpPr>
          <a:xfrm>
            <a:off x="8070447" y="769765"/>
            <a:ext cx="1646288" cy="1504082"/>
            <a:chOff x="8070447" y="1046210"/>
            <a:chExt cx="1646288" cy="1504082"/>
          </a:xfrm>
        </p:grpSpPr>
        <p:sp>
          <p:nvSpPr>
            <p:cNvPr id="38" name="engage">
              <a:extLst>
                <a:ext uri="{FF2B5EF4-FFF2-40B4-BE49-F238E27FC236}">
                  <a16:creationId xmlns:a16="http://schemas.microsoft.com/office/drawing/2014/main" id="{E897BFCC-0382-4B91-A561-1772CEEAB415}"/>
                </a:ext>
              </a:extLst>
            </p:cNvPr>
            <p:cNvSpPr/>
            <p:nvPr/>
          </p:nvSpPr>
          <p:spPr bwMode="auto">
            <a:xfrm>
              <a:off x="8070447" y="1675902"/>
              <a:ext cx="1646288" cy="874390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3927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Servicio </a:t>
              </a:r>
              <a:r>
                <a:rPr lang="en-US" sz="2000" kern="0" spc="49" dirty="0" err="1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Multicanal</a:t>
              </a:r>
              <a:endParaRPr lang="en-US" sz="2000" kern="0" spc="49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anose="020B0502040204020203" pitchFamily="34" charset="0"/>
              </a:endParaRPr>
            </a:p>
          </p:txBody>
        </p:sp>
        <p:sp>
          <p:nvSpPr>
            <p:cNvPr id="39" name="Oval 77">
              <a:extLst>
                <a:ext uri="{FF2B5EF4-FFF2-40B4-BE49-F238E27FC236}">
                  <a16:creationId xmlns:a16="http://schemas.microsoft.com/office/drawing/2014/main" id="{2EDF9101-78AF-4027-AC6A-1EF044C1AE36}"/>
                </a:ext>
              </a:extLst>
            </p:cNvPr>
            <p:cNvSpPr/>
            <p:nvPr/>
          </p:nvSpPr>
          <p:spPr bwMode="auto">
            <a:xfrm>
              <a:off x="8473707" y="1046210"/>
              <a:ext cx="839768" cy="839768"/>
            </a:xfrm>
            <a:prstGeom prst="ellipse">
              <a:avLst/>
            </a:prstGeom>
            <a:solidFill>
              <a:srgbClr val="1D3361"/>
            </a:solidFill>
            <a:ln w="762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215072" tIns="172058" rIns="215072" bIns="17205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09650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22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47F4056-42C7-437D-9DCA-A2475A7BF54D}"/>
              </a:ext>
            </a:extLst>
          </p:cNvPr>
          <p:cNvSpPr>
            <a:spLocks/>
          </p:cNvSpPr>
          <p:nvPr/>
        </p:nvSpPr>
        <p:spPr bwMode="auto">
          <a:xfrm rot="10800000">
            <a:off x="6742454" y="1058575"/>
            <a:ext cx="3947046" cy="1078530"/>
          </a:xfrm>
          <a:custGeom>
            <a:avLst/>
            <a:gdLst>
              <a:gd name="T0" fmla="*/ 965 w 965"/>
              <a:gd name="T1" fmla="*/ 194 h 303"/>
              <a:gd name="T2" fmla="*/ 326 w 965"/>
              <a:gd name="T3" fmla="*/ 231 h 303"/>
              <a:gd name="T4" fmla="*/ 0 w 965"/>
              <a:gd name="T5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5" h="303">
                <a:moveTo>
                  <a:pt x="965" y="194"/>
                </a:moveTo>
                <a:cubicBezTo>
                  <a:pt x="766" y="275"/>
                  <a:pt x="534" y="303"/>
                  <a:pt x="326" y="231"/>
                </a:cubicBezTo>
                <a:cubicBezTo>
                  <a:pt x="198" y="187"/>
                  <a:pt x="82" y="107"/>
                  <a:pt x="0" y="0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solid"/>
            <a:miter lim="800000"/>
            <a:headEnd w="lg" len="lg"/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642" tIns="44821" rIns="89642" bIns="44821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765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5" name="Group 29">
            <a:extLst>
              <a:ext uri="{FF2B5EF4-FFF2-40B4-BE49-F238E27FC236}">
                <a16:creationId xmlns:a16="http://schemas.microsoft.com/office/drawing/2014/main" id="{BCE849C8-BEC6-4E74-83A3-58EDBE745134}"/>
              </a:ext>
            </a:extLst>
          </p:cNvPr>
          <p:cNvGrpSpPr/>
          <p:nvPr/>
        </p:nvGrpSpPr>
        <p:grpSpPr>
          <a:xfrm>
            <a:off x="5434366" y="1109401"/>
            <a:ext cx="2005614" cy="2005613"/>
            <a:chOff x="5495418" y="1180395"/>
            <a:chExt cx="1777916" cy="1777916"/>
          </a:xfrm>
        </p:grpSpPr>
        <p:pic>
          <p:nvPicPr>
            <p:cNvPr id="6" name="Picture 64">
              <a:extLst>
                <a:ext uri="{FF2B5EF4-FFF2-40B4-BE49-F238E27FC236}">
                  <a16:creationId xmlns:a16="http://schemas.microsoft.com/office/drawing/2014/main" id="{175B7A89-D72D-436F-B51F-6248FB8043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98896" y="1186373"/>
              <a:ext cx="1765959" cy="1765958"/>
            </a:xfrm>
            <a:prstGeom prst="ellipse">
              <a:avLst/>
            </a:prstGeom>
          </p:spPr>
        </p:pic>
        <p:sp>
          <p:nvSpPr>
            <p:cNvPr id="7" name="Oval 82">
              <a:extLst>
                <a:ext uri="{FF2B5EF4-FFF2-40B4-BE49-F238E27FC236}">
                  <a16:creationId xmlns:a16="http://schemas.microsoft.com/office/drawing/2014/main" id="{CCDBA8D2-A02C-4B74-A835-4481CB4D70C2}"/>
                </a:ext>
              </a:extLst>
            </p:cNvPr>
            <p:cNvSpPr/>
            <p:nvPr/>
          </p:nvSpPr>
          <p:spPr bwMode="auto">
            <a:xfrm>
              <a:off x="5495418" y="1180395"/>
              <a:ext cx="1777916" cy="177791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353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86107CDD-7C9C-4F0D-AAD1-5FC1800AA952}"/>
              </a:ext>
            </a:extLst>
          </p:cNvPr>
          <p:cNvSpPr>
            <a:spLocks/>
          </p:cNvSpPr>
          <p:nvPr/>
        </p:nvSpPr>
        <p:spPr bwMode="auto">
          <a:xfrm rot="10800000">
            <a:off x="1125642" y="3449081"/>
            <a:ext cx="3808649" cy="954024"/>
          </a:xfrm>
          <a:custGeom>
            <a:avLst/>
            <a:gdLst>
              <a:gd name="T0" fmla="*/ 931 w 931"/>
              <a:gd name="T1" fmla="*/ 268 h 268"/>
              <a:gd name="T2" fmla="*/ 625 w 931"/>
              <a:gd name="T3" fmla="*/ 27 h 268"/>
              <a:gd name="T4" fmla="*/ 192 w 931"/>
              <a:gd name="T5" fmla="*/ 113 h 268"/>
              <a:gd name="T6" fmla="*/ 0 w 931"/>
              <a:gd name="T7" fmla="*/ 26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1" h="268">
                <a:moveTo>
                  <a:pt x="931" y="268"/>
                </a:moveTo>
                <a:cubicBezTo>
                  <a:pt x="885" y="134"/>
                  <a:pt x="759" y="51"/>
                  <a:pt x="625" y="27"/>
                </a:cubicBezTo>
                <a:cubicBezTo>
                  <a:pt x="476" y="0"/>
                  <a:pt x="322" y="41"/>
                  <a:pt x="192" y="113"/>
                </a:cubicBezTo>
                <a:cubicBezTo>
                  <a:pt x="120" y="153"/>
                  <a:pt x="52" y="204"/>
                  <a:pt x="0" y="268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solid"/>
            <a:miter lim="800000"/>
            <a:headEnd w="lg" len="lg"/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642" tIns="44821" rIns="89642" bIns="44821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765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ACC6FC1F-1F65-47A5-863F-DCF27A091A8E}"/>
              </a:ext>
            </a:extLst>
          </p:cNvPr>
          <p:cNvSpPr>
            <a:spLocks/>
          </p:cNvSpPr>
          <p:nvPr/>
        </p:nvSpPr>
        <p:spPr bwMode="auto">
          <a:xfrm rot="10800000">
            <a:off x="1055544" y="1912994"/>
            <a:ext cx="5318447" cy="2219311"/>
          </a:xfrm>
          <a:custGeom>
            <a:avLst/>
            <a:gdLst>
              <a:gd name="T0" fmla="*/ 0 w 1300"/>
              <a:gd name="T1" fmla="*/ 0 h 624"/>
              <a:gd name="T2" fmla="*/ 257 w 1300"/>
              <a:gd name="T3" fmla="*/ 264 h 624"/>
              <a:gd name="T4" fmla="*/ 374 w 1300"/>
              <a:gd name="T5" fmla="*/ 407 h 624"/>
              <a:gd name="T6" fmla="*/ 501 w 1300"/>
              <a:gd name="T7" fmla="*/ 519 h 624"/>
              <a:gd name="T8" fmla="*/ 826 w 1300"/>
              <a:gd name="T9" fmla="*/ 624 h 624"/>
              <a:gd name="T10" fmla="*/ 1151 w 1300"/>
              <a:gd name="T11" fmla="*/ 535 h 624"/>
              <a:gd name="T12" fmla="*/ 1299 w 1300"/>
              <a:gd name="T13" fmla="*/ 283 h 624"/>
              <a:gd name="T14" fmla="*/ 1296 w 1300"/>
              <a:gd name="T15" fmla="*/ 245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00" h="624">
                <a:moveTo>
                  <a:pt x="0" y="0"/>
                </a:moveTo>
                <a:cubicBezTo>
                  <a:pt x="92" y="81"/>
                  <a:pt x="177" y="170"/>
                  <a:pt x="257" y="264"/>
                </a:cubicBezTo>
                <a:cubicBezTo>
                  <a:pt x="297" y="311"/>
                  <a:pt x="333" y="361"/>
                  <a:pt x="374" y="407"/>
                </a:cubicBezTo>
                <a:cubicBezTo>
                  <a:pt x="411" y="450"/>
                  <a:pt x="454" y="487"/>
                  <a:pt x="501" y="519"/>
                </a:cubicBezTo>
                <a:cubicBezTo>
                  <a:pt x="597" y="585"/>
                  <a:pt x="709" y="623"/>
                  <a:pt x="826" y="624"/>
                </a:cubicBezTo>
                <a:cubicBezTo>
                  <a:pt x="937" y="624"/>
                  <a:pt x="1057" y="596"/>
                  <a:pt x="1151" y="535"/>
                </a:cubicBezTo>
                <a:cubicBezTo>
                  <a:pt x="1237" y="480"/>
                  <a:pt x="1300" y="388"/>
                  <a:pt x="1299" y="283"/>
                </a:cubicBezTo>
                <a:cubicBezTo>
                  <a:pt x="1299" y="270"/>
                  <a:pt x="1298" y="258"/>
                  <a:pt x="1296" y="245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solid"/>
            <a:miter lim="800000"/>
            <a:headEnd w="lg" len="lg"/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642" tIns="44821" rIns="89642" bIns="44821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765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D7B5EEC2-6565-4878-B796-0B55958BAFA6}"/>
              </a:ext>
            </a:extLst>
          </p:cNvPr>
          <p:cNvSpPr>
            <a:spLocks/>
          </p:cNvSpPr>
          <p:nvPr/>
        </p:nvSpPr>
        <p:spPr bwMode="auto">
          <a:xfrm rot="10800000">
            <a:off x="6544744" y="2303630"/>
            <a:ext cx="4446717" cy="2810712"/>
          </a:xfrm>
          <a:custGeom>
            <a:avLst/>
            <a:gdLst>
              <a:gd name="T0" fmla="*/ 45 w 1087"/>
              <a:gd name="T1" fmla="*/ 790 h 790"/>
              <a:gd name="T2" fmla="*/ 4 w 1087"/>
              <a:gd name="T3" fmla="*/ 624 h 790"/>
              <a:gd name="T4" fmla="*/ 40 w 1087"/>
              <a:gd name="T5" fmla="*/ 424 h 790"/>
              <a:gd name="T6" fmla="*/ 224 w 1087"/>
              <a:gd name="T7" fmla="*/ 196 h 790"/>
              <a:gd name="T8" fmla="*/ 252 w 1087"/>
              <a:gd name="T9" fmla="*/ 176 h 790"/>
              <a:gd name="T10" fmla="*/ 1087 w 1087"/>
              <a:gd name="T11" fmla="*/ 24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7" h="790">
                <a:moveTo>
                  <a:pt x="45" y="790"/>
                </a:moveTo>
                <a:cubicBezTo>
                  <a:pt x="24" y="736"/>
                  <a:pt x="8" y="680"/>
                  <a:pt x="4" y="624"/>
                </a:cubicBezTo>
                <a:cubicBezTo>
                  <a:pt x="0" y="556"/>
                  <a:pt x="16" y="488"/>
                  <a:pt x="40" y="424"/>
                </a:cubicBezTo>
                <a:cubicBezTo>
                  <a:pt x="80" y="332"/>
                  <a:pt x="140" y="256"/>
                  <a:pt x="224" y="196"/>
                </a:cubicBezTo>
                <a:cubicBezTo>
                  <a:pt x="232" y="192"/>
                  <a:pt x="244" y="184"/>
                  <a:pt x="252" y="176"/>
                </a:cubicBezTo>
                <a:cubicBezTo>
                  <a:pt x="516" y="0"/>
                  <a:pt x="856" y="52"/>
                  <a:pt x="1087" y="240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solid"/>
            <a:miter lim="800000"/>
            <a:headEnd w="lg" len="lg"/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642" tIns="44821" rIns="89642" bIns="44821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765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1B9A06D0-A9BB-47B3-BBE8-C48370DC8A28}"/>
              </a:ext>
            </a:extLst>
          </p:cNvPr>
          <p:cNvGrpSpPr/>
          <p:nvPr/>
        </p:nvGrpSpPr>
        <p:grpSpPr>
          <a:xfrm>
            <a:off x="8736398" y="2789881"/>
            <a:ext cx="2518264" cy="1166778"/>
            <a:chOff x="8582240" y="3445910"/>
            <a:chExt cx="2518264" cy="1166778"/>
          </a:xfrm>
        </p:grpSpPr>
        <p:sp>
          <p:nvSpPr>
            <p:cNvPr id="12" name="engage">
              <a:extLst>
                <a:ext uri="{FF2B5EF4-FFF2-40B4-BE49-F238E27FC236}">
                  <a16:creationId xmlns:a16="http://schemas.microsoft.com/office/drawing/2014/main" id="{D6E821FB-C431-4707-982D-044411189CA9}"/>
                </a:ext>
              </a:extLst>
            </p:cNvPr>
            <p:cNvSpPr/>
            <p:nvPr/>
          </p:nvSpPr>
          <p:spPr bwMode="auto">
            <a:xfrm>
              <a:off x="8582240" y="3445910"/>
              <a:ext cx="1911143" cy="1166778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3927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Portal de Auto Servicio</a:t>
              </a:r>
            </a:p>
          </p:txBody>
        </p:sp>
        <p:sp>
          <p:nvSpPr>
            <p:cNvPr id="13" name="Oval 49">
              <a:extLst>
                <a:ext uri="{FF2B5EF4-FFF2-40B4-BE49-F238E27FC236}">
                  <a16:creationId xmlns:a16="http://schemas.microsoft.com/office/drawing/2014/main" id="{AD55131A-AC11-4F88-AC7A-2710742E1417}"/>
                </a:ext>
              </a:extLst>
            </p:cNvPr>
            <p:cNvSpPr/>
            <p:nvPr/>
          </p:nvSpPr>
          <p:spPr bwMode="auto">
            <a:xfrm>
              <a:off x="10260736" y="3631092"/>
              <a:ext cx="839768" cy="839768"/>
            </a:xfrm>
            <a:prstGeom prst="ellipse">
              <a:avLst/>
            </a:prstGeom>
            <a:solidFill>
              <a:srgbClr val="1D3361"/>
            </a:solidFill>
            <a:ln w="762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215072" tIns="172058" rIns="215072" bIns="17205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09650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22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CC5E015-46F8-46AD-AC98-3BF8D19B1567}"/>
              </a:ext>
            </a:extLst>
          </p:cNvPr>
          <p:cNvGrpSpPr/>
          <p:nvPr/>
        </p:nvGrpSpPr>
        <p:grpSpPr>
          <a:xfrm>
            <a:off x="1876857" y="1486888"/>
            <a:ext cx="2079748" cy="1880898"/>
            <a:chOff x="1876857" y="1763333"/>
            <a:chExt cx="2079748" cy="1880898"/>
          </a:xfrm>
        </p:grpSpPr>
        <p:sp>
          <p:nvSpPr>
            <p:cNvPr id="15" name="engage">
              <a:extLst>
                <a:ext uri="{FF2B5EF4-FFF2-40B4-BE49-F238E27FC236}">
                  <a16:creationId xmlns:a16="http://schemas.microsoft.com/office/drawing/2014/main" id="{95964290-3109-4C39-8EE6-F9E45DB609D6}"/>
                </a:ext>
              </a:extLst>
            </p:cNvPr>
            <p:cNvSpPr/>
            <p:nvPr/>
          </p:nvSpPr>
          <p:spPr bwMode="auto">
            <a:xfrm>
              <a:off x="1876857" y="2477453"/>
              <a:ext cx="2079748" cy="1166778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3927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Gestion de </a:t>
              </a:r>
              <a:r>
                <a:rPr lang="en-US" sz="2000" kern="0" spc="49" dirty="0" err="1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Incidencias</a:t>
              </a: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 y SLAs</a:t>
              </a:r>
            </a:p>
          </p:txBody>
        </p:sp>
        <p:sp>
          <p:nvSpPr>
            <p:cNvPr id="16" name="Oval 60">
              <a:extLst>
                <a:ext uri="{FF2B5EF4-FFF2-40B4-BE49-F238E27FC236}">
                  <a16:creationId xmlns:a16="http://schemas.microsoft.com/office/drawing/2014/main" id="{25C70F63-0DDB-4DDC-8AFB-FBED0156A07F}"/>
                </a:ext>
              </a:extLst>
            </p:cNvPr>
            <p:cNvSpPr/>
            <p:nvPr/>
          </p:nvSpPr>
          <p:spPr bwMode="auto">
            <a:xfrm>
              <a:off x="2470882" y="1763333"/>
              <a:ext cx="839768" cy="839768"/>
            </a:xfrm>
            <a:prstGeom prst="ellipse">
              <a:avLst/>
            </a:prstGeom>
            <a:solidFill>
              <a:srgbClr val="1D3361"/>
            </a:solidFill>
            <a:ln w="762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215072" tIns="172058" rIns="215072" bIns="17205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09650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22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628511C9-20A1-47B0-9F56-F62A2BF28355}"/>
              </a:ext>
            </a:extLst>
          </p:cNvPr>
          <p:cNvGrpSpPr/>
          <p:nvPr/>
        </p:nvGrpSpPr>
        <p:grpSpPr>
          <a:xfrm>
            <a:off x="6705893" y="3613860"/>
            <a:ext cx="2474232" cy="1565005"/>
            <a:chOff x="6705893" y="3890305"/>
            <a:chExt cx="2474232" cy="1565005"/>
          </a:xfrm>
        </p:grpSpPr>
        <p:sp>
          <p:nvSpPr>
            <p:cNvPr id="18" name="engage">
              <a:extLst>
                <a:ext uri="{FF2B5EF4-FFF2-40B4-BE49-F238E27FC236}">
                  <a16:creationId xmlns:a16="http://schemas.microsoft.com/office/drawing/2014/main" id="{11DAA819-A0DE-4CBB-B8AC-7796A677461A}"/>
                </a:ext>
              </a:extLst>
            </p:cNvPr>
            <p:cNvSpPr/>
            <p:nvPr/>
          </p:nvSpPr>
          <p:spPr bwMode="auto">
            <a:xfrm>
              <a:off x="6705893" y="3890305"/>
              <a:ext cx="2474232" cy="874390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3927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Base de </a:t>
              </a:r>
              <a:r>
                <a:rPr lang="en-US" sz="2000" kern="0" spc="49" dirty="0" err="1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Conocimientos</a:t>
              </a:r>
              <a:endParaRPr lang="en-US" sz="2000" kern="0" spc="49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anose="020B0502040204020203" pitchFamily="34" charset="0"/>
              </a:endParaRPr>
            </a:p>
          </p:txBody>
        </p:sp>
        <p:sp>
          <p:nvSpPr>
            <p:cNvPr id="19" name="Oval 88">
              <a:extLst>
                <a:ext uri="{FF2B5EF4-FFF2-40B4-BE49-F238E27FC236}">
                  <a16:creationId xmlns:a16="http://schemas.microsoft.com/office/drawing/2014/main" id="{BA462398-0631-4E00-BA93-5790F6785005}"/>
                </a:ext>
              </a:extLst>
            </p:cNvPr>
            <p:cNvSpPr/>
            <p:nvPr/>
          </p:nvSpPr>
          <p:spPr bwMode="auto">
            <a:xfrm>
              <a:off x="7433833" y="4615542"/>
              <a:ext cx="839768" cy="839768"/>
            </a:xfrm>
            <a:prstGeom prst="ellipse">
              <a:avLst/>
            </a:prstGeom>
            <a:solidFill>
              <a:srgbClr val="1D3361"/>
            </a:solidFill>
            <a:ln w="762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215072" tIns="172058" rIns="215072" bIns="17205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09650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22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CA24F7B5-C53D-480C-8718-1C3A58215A33}"/>
              </a:ext>
            </a:extLst>
          </p:cNvPr>
          <p:cNvGrpSpPr/>
          <p:nvPr/>
        </p:nvGrpSpPr>
        <p:grpSpPr>
          <a:xfrm>
            <a:off x="465585" y="3128818"/>
            <a:ext cx="1493347" cy="1655681"/>
            <a:chOff x="848831" y="3781977"/>
            <a:chExt cx="1493347" cy="1655681"/>
          </a:xfrm>
        </p:grpSpPr>
        <p:sp>
          <p:nvSpPr>
            <p:cNvPr id="21" name="engage">
              <a:extLst>
                <a:ext uri="{FF2B5EF4-FFF2-40B4-BE49-F238E27FC236}">
                  <a16:creationId xmlns:a16="http://schemas.microsoft.com/office/drawing/2014/main" id="{1B6BBD14-09B0-4098-B8F1-235EB308D91A}"/>
                </a:ext>
              </a:extLst>
            </p:cNvPr>
            <p:cNvSpPr/>
            <p:nvPr/>
          </p:nvSpPr>
          <p:spPr bwMode="auto">
            <a:xfrm>
              <a:off x="848831" y="4563268"/>
              <a:ext cx="1493347" cy="874390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3927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kern="0" spc="49" dirty="0" err="1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Voz</a:t>
              </a: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 de Cliente</a:t>
              </a:r>
            </a:p>
          </p:txBody>
        </p:sp>
        <p:sp>
          <p:nvSpPr>
            <p:cNvPr id="22" name="Oval 93">
              <a:extLst>
                <a:ext uri="{FF2B5EF4-FFF2-40B4-BE49-F238E27FC236}">
                  <a16:creationId xmlns:a16="http://schemas.microsoft.com/office/drawing/2014/main" id="{96351F4F-67D1-4918-B496-6A7D396B8847}"/>
                </a:ext>
              </a:extLst>
            </p:cNvPr>
            <p:cNvSpPr/>
            <p:nvPr/>
          </p:nvSpPr>
          <p:spPr bwMode="auto">
            <a:xfrm>
              <a:off x="1175620" y="3781977"/>
              <a:ext cx="839768" cy="839768"/>
            </a:xfrm>
            <a:prstGeom prst="ellipse">
              <a:avLst/>
            </a:prstGeom>
            <a:solidFill>
              <a:srgbClr val="1D3361"/>
            </a:solidFill>
            <a:ln w="762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215072" tIns="172058" rIns="215072" bIns="17205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096503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22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23" name="Group 10">
            <a:extLst>
              <a:ext uri="{FF2B5EF4-FFF2-40B4-BE49-F238E27FC236}">
                <a16:creationId xmlns:a16="http://schemas.microsoft.com/office/drawing/2014/main" id="{2B885001-9A68-460D-92BF-B8011EC0F23D}"/>
              </a:ext>
            </a:extLst>
          </p:cNvPr>
          <p:cNvGrpSpPr/>
          <p:nvPr/>
        </p:nvGrpSpPr>
        <p:grpSpPr>
          <a:xfrm>
            <a:off x="2618572" y="3629412"/>
            <a:ext cx="2351780" cy="1809520"/>
            <a:chOff x="2618572" y="3905857"/>
            <a:chExt cx="2351780" cy="1809520"/>
          </a:xfrm>
        </p:grpSpPr>
        <p:sp>
          <p:nvSpPr>
            <p:cNvPr id="24" name="engage">
              <a:extLst>
                <a:ext uri="{FF2B5EF4-FFF2-40B4-BE49-F238E27FC236}">
                  <a16:creationId xmlns:a16="http://schemas.microsoft.com/office/drawing/2014/main" id="{C1696FDB-9590-4E3A-8268-88EA21BB2A10}"/>
                </a:ext>
              </a:extLst>
            </p:cNvPr>
            <p:cNvSpPr/>
            <p:nvPr/>
          </p:nvSpPr>
          <p:spPr bwMode="auto">
            <a:xfrm>
              <a:off x="2618572" y="4548599"/>
              <a:ext cx="2351780" cy="1166778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3927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000" kern="0" spc="49" dirty="0" err="1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Analisis</a:t>
              </a: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 y </a:t>
              </a:r>
              <a:r>
                <a:rPr lang="en-US" sz="2000" kern="0" spc="49" dirty="0" err="1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predicción</a:t>
              </a:r>
              <a:r>
                <a:rPr lang="en-US" sz="2000" kern="0" spc="49" dirty="0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 de </a:t>
              </a:r>
              <a:r>
                <a:rPr lang="en-US" sz="2000" kern="0" spc="49" dirty="0" err="1">
                  <a:gradFill>
                    <a:gsLst>
                      <a:gs pos="125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cs typeface="Segoe UI" panose="020B0502040204020203" pitchFamily="34" charset="0"/>
                </a:rPr>
                <a:t>comportamiento</a:t>
              </a:r>
              <a:endParaRPr lang="en-US" sz="2000" kern="0" spc="49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anose="020B0502040204020203" pitchFamily="34" charset="0"/>
              </a:endParaRPr>
            </a:p>
          </p:txBody>
        </p:sp>
        <p:grpSp>
          <p:nvGrpSpPr>
            <p:cNvPr id="25" name="Group 4">
              <a:extLst>
                <a:ext uri="{FF2B5EF4-FFF2-40B4-BE49-F238E27FC236}">
                  <a16:creationId xmlns:a16="http://schemas.microsoft.com/office/drawing/2014/main" id="{BF60913A-56DB-4270-8C51-EC1D1CD0B832}"/>
                </a:ext>
              </a:extLst>
            </p:cNvPr>
            <p:cNvGrpSpPr/>
            <p:nvPr/>
          </p:nvGrpSpPr>
          <p:grpSpPr>
            <a:xfrm>
              <a:off x="3375648" y="3905857"/>
              <a:ext cx="839768" cy="839768"/>
              <a:chOff x="-321175" y="-5911706"/>
              <a:chExt cx="972261" cy="972261"/>
            </a:xfrm>
          </p:grpSpPr>
          <p:sp>
            <p:nvSpPr>
              <p:cNvPr id="26" name="Oval 91">
                <a:extLst>
                  <a:ext uri="{FF2B5EF4-FFF2-40B4-BE49-F238E27FC236}">
                    <a16:creationId xmlns:a16="http://schemas.microsoft.com/office/drawing/2014/main" id="{FD4BD5A4-A2E9-4297-8BD4-B4DE48D519FB}"/>
                  </a:ext>
                </a:extLst>
              </p:cNvPr>
              <p:cNvSpPr/>
              <p:nvPr/>
            </p:nvSpPr>
            <p:spPr bwMode="auto">
              <a:xfrm>
                <a:off x="-321175" y="-5911706"/>
                <a:ext cx="972261" cy="972261"/>
              </a:xfrm>
              <a:prstGeom prst="ellipse">
                <a:avLst/>
              </a:prstGeom>
              <a:solidFill>
                <a:srgbClr val="1D3361"/>
              </a:solidFill>
              <a:ln w="762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215072" tIns="172058" rIns="215072" bIns="1720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96503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22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27" name="Group 98">
                <a:extLst>
                  <a:ext uri="{FF2B5EF4-FFF2-40B4-BE49-F238E27FC236}">
                    <a16:creationId xmlns:a16="http://schemas.microsoft.com/office/drawing/2014/main" id="{94C23CEF-F8D6-4542-B155-3FBA358A2FE7}"/>
                  </a:ext>
                </a:extLst>
              </p:cNvPr>
              <p:cNvGrpSpPr/>
              <p:nvPr/>
            </p:nvGrpSpPr>
            <p:grpSpPr>
              <a:xfrm>
                <a:off x="185834" y="-5526420"/>
                <a:ext cx="165621" cy="308762"/>
                <a:chOff x="5352300" y="4126000"/>
                <a:chExt cx="186917" cy="348464"/>
              </a:xfrm>
            </p:grpSpPr>
            <p:sp>
              <p:nvSpPr>
                <p:cNvPr id="28" name="Oval 100">
                  <a:extLst>
                    <a:ext uri="{FF2B5EF4-FFF2-40B4-BE49-F238E27FC236}">
                      <a16:creationId xmlns:a16="http://schemas.microsoft.com/office/drawing/2014/main" id="{60661D82-CABE-4442-8842-322EE384DC0B}"/>
                    </a:ext>
                  </a:extLst>
                </p:cNvPr>
                <p:cNvSpPr/>
                <p:nvPr/>
              </p:nvSpPr>
              <p:spPr bwMode="auto">
                <a:xfrm>
                  <a:off x="5369763" y="4126000"/>
                  <a:ext cx="169454" cy="169454"/>
                </a:xfrm>
                <a:prstGeom prst="ellipse">
                  <a:avLst/>
                </a:prstGeom>
                <a:solidFill>
                  <a:srgbClr val="1C3262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29" name="Oval 101">
                  <a:extLst>
                    <a:ext uri="{FF2B5EF4-FFF2-40B4-BE49-F238E27FC236}">
                      <a16:creationId xmlns:a16="http://schemas.microsoft.com/office/drawing/2014/main" id="{B357D9F4-3AB5-4B26-92EB-E7A7C1EBE5CA}"/>
                    </a:ext>
                  </a:extLst>
                </p:cNvPr>
                <p:cNvSpPr/>
                <p:nvPr/>
              </p:nvSpPr>
              <p:spPr bwMode="auto">
                <a:xfrm>
                  <a:off x="5352300" y="4305010"/>
                  <a:ext cx="169454" cy="169454"/>
                </a:xfrm>
                <a:prstGeom prst="ellipse">
                  <a:avLst/>
                </a:prstGeom>
                <a:solidFill>
                  <a:srgbClr val="1C3262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</p:grpSp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DB53B09C-0240-439A-9D14-1EA1D30318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431" y="995117"/>
            <a:ext cx="465119" cy="4651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4E2825D-13B1-420F-97C2-9420D1063C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553271" y="3133184"/>
            <a:ext cx="523526" cy="52352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1F8AA182-939D-4456-935A-C41FB5BA172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74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43" r="28114" b="24506"/>
          <a:stretch/>
        </p:blipFill>
        <p:spPr>
          <a:xfrm>
            <a:off x="7655951" y="4533634"/>
            <a:ext cx="440212" cy="513440"/>
          </a:xfrm>
          <a:prstGeom prst="rect">
            <a:avLst/>
          </a:prstGeom>
        </p:spPr>
      </p:pic>
      <p:pic>
        <p:nvPicPr>
          <p:cNvPr id="33" name="Picture 50">
            <a:extLst>
              <a:ext uri="{FF2B5EF4-FFF2-40B4-BE49-F238E27FC236}">
                <a16:creationId xmlns:a16="http://schemas.microsoft.com/office/drawing/2014/main" id="{8F68D03A-5E65-4729-A970-CE844C285F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54938" y="1739959"/>
            <a:ext cx="275028" cy="378163"/>
          </a:xfrm>
          <a:prstGeom prst="rect">
            <a:avLst/>
          </a:prstGeom>
        </p:spPr>
      </p:pic>
      <p:sp>
        <p:nvSpPr>
          <p:cNvPr id="34" name="Freeform 87">
            <a:extLst>
              <a:ext uri="{FF2B5EF4-FFF2-40B4-BE49-F238E27FC236}">
                <a16:creationId xmlns:a16="http://schemas.microsoft.com/office/drawing/2014/main" id="{9AB78C0F-0F3D-4E29-8B60-D7360F45C78F}"/>
              </a:ext>
            </a:extLst>
          </p:cNvPr>
          <p:cNvSpPr>
            <a:spLocks noEditPoints="1"/>
          </p:cNvSpPr>
          <p:nvPr/>
        </p:nvSpPr>
        <p:spPr bwMode="auto">
          <a:xfrm>
            <a:off x="898465" y="3323842"/>
            <a:ext cx="382393" cy="300225"/>
          </a:xfrm>
          <a:custGeom>
            <a:avLst/>
            <a:gdLst>
              <a:gd name="T0" fmla="*/ 162 w 227"/>
              <a:gd name="T1" fmla="*/ 0 h 195"/>
              <a:gd name="T2" fmla="*/ 0 w 227"/>
              <a:gd name="T3" fmla="*/ 0 h 195"/>
              <a:gd name="T4" fmla="*/ 0 w 227"/>
              <a:gd name="T5" fmla="*/ 114 h 195"/>
              <a:gd name="T6" fmla="*/ 17 w 227"/>
              <a:gd name="T7" fmla="*/ 114 h 195"/>
              <a:gd name="T8" fmla="*/ 17 w 227"/>
              <a:gd name="T9" fmla="*/ 163 h 195"/>
              <a:gd name="T10" fmla="*/ 65 w 227"/>
              <a:gd name="T11" fmla="*/ 114 h 195"/>
              <a:gd name="T12" fmla="*/ 65 w 227"/>
              <a:gd name="T13" fmla="*/ 146 h 195"/>
              <a:gd name="T14" fmla="*/ 162 w 227"/>
              <a:gd name="T15" fmla="*/ 146 h 195"/>
              <a:gd name="T16" fmla="*/ 211 w 227"/>
              <a:gd name="T17" fmla="*/ 195 h 195"/>
              <a:gd name="T18" fmla="*/ 211 w 227"/>
              <a:gd name="T19" fmla="*/ 146 h 195"/>
              <a:gd name="T20" fmla="*/ 227 w 227"/>
              <a:gd name="T21" fmla="*/ 146 h 195"/>
              <a:gd name="T22" fmla="*/ 227 w 227"/>
              <a:gd name="T23" fmla="*/ 33 h 195"/>
              <a:gd name="T24" fmla="*/ 162 w 227"/>
              <a:gd name="T25" fmla="*/ 33 h 195"/>
              <a:gd name="T26" fmla="*/ 162 w 227"/>
              <a:gd name="T27" fmla="*/ 0 h 195"/>
              <a:gd name="T28" fmla="*/ 57 w 227"/>
              <a:gd name="T29" fmla="*/ 98 h 195"/>
              <a:gd name="T30" fmla="*/ 53 w 227"/>
              <a:gd name="T31" fmla="*/ 102 h 195"/>
              <a:gd name="T32" fmla="*/ 33 w 227"/>
              <a:gd name="T33" fmla="*/ 122 h 195"/>
              <a:gd name="T34" fmla="*/ 33 w 227"/>
              <a:gd name="T35" fmla="*/ 114 h 195"/>
              <a:gd name="T36" fmla="*/ 33 w 227"/>
              <a:gd name="T37" fmla="*/ 98 h 195"/>
              <a:gd name="T38" fmla="*/ 17 w 227"/>
              <a:gd name="T39" fmla="*/ 98 h 195"/>
              <a:gd name="T40" fmla="*/ 17 w 227"/>
              <a:gd name="T41" fmla="*/ 17 h 195"/>
              <a:gd name="T42" fmla="*/ 146 w 227"/>
              <a:gd name="T43" fmla="*/ 17 h 195"/>
              <a:gd name="T44" fmla="*/ 146 w 227"/>
              <a:gd name="T45" fmla="*/ 98 h 195"/>
              <a:gd name="T46" fmla="*/ 65 w 227"/>
              <a:gd name="T47" fmla="*/ 98 h 195"/>
              <a:gd name="T48" fmla="*/ 57 w 227"/>
              <a:gd name="T49" fmla="*/ 98 h 195"/>
              <a:gd name="T50" fmla="*/ 211 w 227"/>
              <a:gd name="T51" fmla="*/ 49 h 195"/>
              <a:gd name="T52" fmla="*/ 211 w 227"/>
              <a:gd name="T53" fmla="*/ 130 h 195"/>
              <a:gd name="T54" fmla="*/ 195 w 227"/>
              <a:gd name="T55" fmla="*/ 130 h 195"/>
              <a:gd name="T56" fmla="*/ 195 w 227"/>
              <a:gd name="T57" fmla="*/ 146 h 195"/>
              <a:gd name="T58" fmla="*/ 195 w 227"/>
              <a:gd name="T59" fmla="*/ 154 h 195"/>
              <a:gd name="T60" fmla="*/ 173 w 227"/>
              <a:gd name="T61" fmla="*/ 134 h 195"/>
              <a:gd name="T62" fmla="*/ 168 w 227"/>
              <a:gd name="T63" fmla="*/ 130 h 195"/>
              <a:gd name="T64" fmla="*/ 162 w 227"/>
              <a:gd name="T65" fmla="*/ 130 h 195"/>
              <a:gd name="T66" fmla="*/ 81 w 227"/>
              <a:gd name="T67" fmla="*/ 130 h 195"/>
              <a:gd name="T68" fmla="*/ 81 w 227"/>
              <a:gd name="T69" fmla="*/ 114 h 195"/>
              <a:gd name="T70" fmla="*/ 162 w 227"/>
              <a:gd name="T71" fmla="*/ 114 h 195"/>
              <a:gd name="T72" fmla="*/ 162 w 227"/>
              <a:gd name="T73" fmla="*/ 49 h 195"/>
              <a:gd name="T74" fmla="*/ 211 w 227"/>
              <a:gd name="T75" fmla="*/ 49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7" h="195">
                <a:moveTo>
                  <a:pt x="162" y="0"/>
                </a:moveTo>
                <a:lnTo>
                  <a:pt x="0" y="0"/>
                </a:lnTo>
                <a:lnTo>
                  <a:pt x="0" y="114"/>
                </a:lnTo>
                <a:lnTo>
                  <a:pt x="17" y="114"/>
                </a:lnTo>
                <a:lnTo>
                  <a:pt x="17" y="163"/>
                </a:lnTo>
                <a:lnTo>
                  <a:pt x="65" y="114"/>
                </a:lnTo>
                <a:lnTo>
                  <a:pt x="65" y="146"/>
                </a:lnTo>
                <a:lnTo>
                  <a:pt x="162" y="146"/>
                </a:lnTo>
                <a:lnTo>
                  <a:pt x="211" y="195"/>
                </a:lnTo>
                <a:lnTo>
                  <a:pt x="211" y="146"/>
                </a:lnTo>
                <a:lnTo>
                  <a:pt x="227" y="146"/>
                </a:lnTo>
                <a:lnTo>
                  <a:pt x="227" y="33"/>
                </a:lnTo>
                <a:lnTo>
                  <a:pt x="162" y="33"/>
                </a:lnTo>
                <a:lnTo>
                  <a:pt x="162" y="0"/>
                </a:lnTo>
                <a:close/>
                <a:moveTo>
                  <a:pt x="57" y="98"/>
                </a:moveTo>
                <a:lnTo>
                  <a:pt x="53" y="102"/>
                </a:lnTo>
                <a:lnTo>
                  <a:pt x="33" y="122"/>
                </a:lnTo>
                <a:lnTo>
                  <a:pt x="33" y="114"/>
                </a:lnTo>
                <a:lnTo>
                  <a:pt x="33" y="98"/>
                </a:lnTo>
                <a:lnTo>
                  <a:pt x="17" y="98"/>
                </a:lnTo>
                <a:lnTo>
                  <a:pt x="17" y="17"/>
                </a:lnTo>
                <a:lnTo>
                  <a:pt x="146" y="17"/>
                </a:lnTo>
                <a:lnTo>
                  <a:pt x="146" y="98"/>
                </a:lnTo>
                <a:lnTo>
                  <a:pt x="65" y="98"/>
                </a:lnTo>
                <a:lnTo>
                  <a:pt x="57" y="98"/>
                </a:lnTo>
                <a:close/>
                <a:moveTo>
                  <a:pt x="211" y="49"/>
                </a:moveTo>
                <a:lnTo>
                  <a:pt x="211" y="130"/>
                </a:lnTo>
                <a:lnTo>
                  <a:pt x="195" y="130"/>
                </a:lnTo>
                <a:lnTo>
                  <a:pt x="195" y="146"/>
                </a:lnTo>
                <a:lnTo>
                  <a:pt x="195" y="154"/>
                </a:lnTo>
                <a:lnTo>
                  <a:pt x="173" y="134"/>
                </a:lnTo>
                <a:lnTo>
                  <a:pt x="168" y="130"/>
                </a:lnTo>
                <a:lnTo>
                  <a:pt x="162" y="130"/>
                </a:lnTo>
                <a:lnTo>
                  <a:pt x="81" y="130"/>
                </a:lnTo>
                <a:lnTo>
                  <a:pt x="81" y="114"/>
                </a:lnTo>
                <a:lnTo>
                  <a:pt x="162" y="114"/>
                </a:lnTo>
                <a:lnTo>
                  <a:pt x="162" y="49"/>
                </a:lnTo>
                <a:lnTo>
                  <a:pt x="211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3236" tIns="46618" rIns="93236" bIns="46618" numCol="1" anchor="t" anchorCtr="0" compatLnSpc="1">
            <a:prstTxWarp prst="textNoShape">
              <a:avLst/>
            </a:prstTxWarp>
          </a:bodyPr>
          <a:lstStyle/>
          <a:p>
            <a:pPr defTabSz="932411">
              <a:defRPr/>
            </a:pPr>
            <a:endParaRPr lang="en-US" sz="1836" kern="0" dirty="0">
              <a:solidFill>
                <a:sysClr val="windowText" lastClr="000000"/>
              </a:solidFill>
              <a:latin typeface="Segoe UI"/>
            </a:endParaRPr>
          </a:p>
        </p:txBody>
      </p:sp>
      <p:pic>
        <p:nvPicPr>
          <p:cNvPr id="35" name="Picture 102">
            <a:extLst>
              <a:ext uri="{FF2B5EF4-FFF2-40B4-BE49-F238E27FC236}">
                <a16:creationId xmlns:a16="http://schemas.microsoft.com/office/drawing/2014/main" id="{16EA3A7E-ECB1-4887-9D0F-EF677ABFB7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7044" y="3530321"/>
            <a:ext cx="247824" cy="307305"/>
          </a:xfrm>
          <a:prstGeom prst="rect">
            <a:avLst/>
          </a:prstGeom>
        </p:spPr>
      </p:pic>
      <p:pic>
        <p:nvPicPr>
          <p:cNvPr id="36" name="Picture 144">
            <a:extLst>
              <a:ext uri="{FF2B5EF4-FFF2-40B4-BE49-F238E27FC236}">
                <a16:creationId xmlns:a16="http://schemas.microsoft.com/office/drawing/2014/main" id="{1A16B471-F748-4D64-96A8-EDF2B553FF1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220" y="3805960"/>
            <a:ext cx="541091" cy="5410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90661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Modelo propuesto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773E340-618A-42C4-AC5D-EFA5E1F305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006750"/>
              </p:ext>
            </p:extLst>
          </p:nvPr>
        </p:nvGraphicFramePr>
        <p:xfrm>
          <a:off x="1181100" y="911567"/>
          <a:ext cx="92853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26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A12C52-72EA-444E-A454-8469717B2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F24F7E-ECB1-443C-BBED-B4A440A97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985489-A6BA-4C71-9C4B-F639295CF6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BEDC67-A73C-4520-BA8D-6FEEB9123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B58FB6-82A0-4602-8755-0B5435461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E596DB-80EF-4D0A-BAEC-6D5E5BB110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7E6AFE-A273-4099-81B9-B6E873B76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843779-9CA2-4D97-A248-239A8C809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477777-BFE3-4A40-8FC5-ADB70D838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6A98EF-7F4F-4B7D-9D36-15041695C9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87C529-D06C-46C7-A22E-7865C63782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26B96E-42E6-4B59-B51D-AA428DF0B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Workshop!!!!</a:t>
            </a:r>
          </a:p>
        </p:txBody>
      </p: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C4FF3CA6-AF6B-4EEF-83BC-B95CA127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1" y="1283676"/>
            <a:ext cx="3920173" cy="392017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5157630" y="3075057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</a:t>
            </a:r>
            <a:r>
              <a:rPr lang="es-MX" sz="4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sección</a:t>
            </a:r>
            <a:endParaRPr lang="es-MX" sz="4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583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89</Words>
  <Application>Microsoft Office PowerPoint</Application>
  <PresentationFormat>Panorámica</PresentationFormat>
  <Paragraphs>28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Segoe UI</vt:lpstr>
      <vt:lpstr>Segoe UI Light</vt:lpstr>
      <vt:lpstr>Tema de Office</vt:lpstr>
      <vt:lpstr>3_Custom Design</vt:lpstr>
      <vt:lpstr>Presentación de PowerPoint</vt:lpstr>
      <vt:lpstr>Presentación de PowerPoint</vt:lpstr>
      <vt:lpstr>Presentación de PowerPoint</vt:lpstr>
      <vt:lpstr>Dynamics 365 EDGE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Bruno De la Rosa</dc:creator>
  <cp:lastModifiedBy>José Ramírez Espinosa</cp:lastModifiedBy>
  <cp:revision>19</cp:revision>
  <dcterms:created xsi:type="dcterms:W3CDTF">2019-04-08T21:59:14Z</dcterms:created>
  <dcterms:modified xsi:type="dcterms:W3CDTF">2019-09-26T05:14:43Z</dcterms:modified>
</cp:coreProperties>
</file>