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diagrams/data3.xml" ContentType="application/vnd.openxmlformats-officedocument.drawingml.diagramData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diagrams/data2.xml" ContentType="application/vnd.openxmlformats-officedocument.drawingml.diagramData+xml"/>
  <Override PartName="/ppt/diagrams/data4.xml" ContentType="application/vnd.openxmlformats-officedocument.drawingml.diagramData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theme/theme1.xml" ContentType="application/vnd.openxmlformats-officedocument.theme+xml"/>
  <Override PartName="/ppt/diagrams/colors3.xml" ContentType="application/vnd.openxmlformats-officedocument.drawingml.diagramColors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3.xml" ContentType="application/vnd.ms-office.drawingml.diagramDrawing+xml"/>
  <Override PartName="/ppt/diagrams/drawing1.xml" ContentType="application/vnd.ms-office.drawingml.diagramDrawing+xml"/>
  <Override PartName="/ppt/diagrams/layout4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diagrams/layout3.xml" ContentType="application/vnd.openxmlformats-officedocument.drawingml.diagramLayout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6" r:id="rId2"/>
  </p:sldMasterIdLst>
  <p:sldIdLst>
    <p:sldId id="258" r:id="rId3"/>
    <p:sldId id="271" r:id="rId4"/>
    <p:sldId id="257" r:id="rId5"/>
    <p:sldId id="260" r:id="rId6"/>
    <p:sldId id="262" r:id="rId7"/>
    <p:sldId id="263" r:id="rId8"/>
    <p:sldId id="272" r:id="rId9"/>
    <p:sldId id="261" r:id="rId10"/>
    <p:sldId id="259" r:id="rId11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462"/>
    <a:srgbClr val="51AF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60" d="100"/>
          <a:sy n="60" d="100"/>
        </p:scale>
        <p:origin x="1098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7EF674-B5DD-4720-83F4-DEDA85D03555}" type="doc">
      <dgm:prSet loTypeId="urn:microsoft.com/office/officeart/2009/3/layout/PieProcess" loCatId="list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es-MX"/>
        </a:p>
      </dgm:t>
    </dgm:pt>
    <dgm:pt modelId="{1665B5C3-0450-4079-8421-F3AA42ABA86D}">
      <dgm:prSet phldrT="[Texto]"/>
      <dgm:spPr/>
      <dgm:t>
        <a:bodyPr/>
        <a:lstStyle/>
        <a:p>
          <a:r>
            <a:rPr lang="es-MX" dirty="0"/>
            <a:t>Rol comercial</a:t>
          </a:r>
        </a:p>
      </dgm:t>
    </dgm:pt>
    <dgm:pt modelId="{769B1ABD-FAD6-47FD-AF7C-BECCBAD78417}" type="parTrans" cxnId="{6854F3F0-026E-45D9-8CEB-0BFFBFA9C773}">
      <dgm:prSet/>
      <dgm:spPr/>
      <dgm:t>
        <a:bodyPr/>
        <a:lstStyle/>
        <a:p>
          <a:endParaRPr lang="es-MX"/>
        </a:p>
      </dgm:t>
    </dgm:pt>
    <dgm:pt modelId="{E35121AB-75A9-4FDC-BCD2-9BBFEAE7A8E3}" type="sibTrans" cxnId="{6854F3F0-026E-45D9-8CEB-0BFFBFA9C773}">
      <dgm:prSet/>
      <dgm:spPr/>
      <dgm:t>
        <a:bodyPr/>
        <a:lstStyle/>
        <a:p>
          <a:endParaRPr lang="es-MX"/>
        </a:p>
      </dgm:t>
    </dgm:pt>
    <dgm:pt modelId="{76C8DC81-D360-47D6-BF89-3B93F1D7B314}">
      <dgm:prSet phldrT="[Texto]"/>
      <dgm:spPr/>
      <dgm:t>
        <a:bodyPr/>
        <a:lstStyle/>
        <a:p>
          <a:r>
            <a:rPr lang="es-MX" dirty="0"/>
            <a:t>Rol funcional</a:t>
          </a:r>
        </a:p>
      </dgm:t>
    </dgm:pt>
    <dgm:pt modelId="{183584E6-537F-49FB-A901-A89FE8DE7802}" type="parTrans" cxnId="{6F833F2B-D2BF-4FEF-80BA-D291FFDD01F0}">
      <dgm:prSet/>
      <dgm:spPr/>
      <dgm:t>
        <a:bodyPr/>
        <a:lstStyle/>
        <a:p>
          <a:endParaRPr lang="es-MX"/>
        </a:p>
      </dgm:t>
    </dgm:pt>
    <dgm:pt modelId="{97F17041-82C4-4D2D-8AC4-8D6E0E569D6D}" type="sibTrans" cxnId="{6F833F2B-D2BF-4FEF-80BA-D291FFDD01F0}">
      <dgm:prSet/>
      <dgm:spPr/>
      <dgm:t>
        <a:bodyPr/>
        <a:lstStyle/>
        <a:p>
          <a:endParaRPr lang="es-MX"/>
        </a:p>
      </dgm:t>
    </dgm:pt>
    <dgm:pt modelId="{9BEB907C-9B42-4A79-8129-7A3567BB8C74}">
      <dgm:prSet phldrT="[Texto]"/>
      <dgm:spPr/>
      <dgm:t>
        <a:bodyPr/>
        <a:lstStyle/>
        <a:p>
          <a:r>
            <a:rPr lang="es-MX" dirty="0"/>
            <a:t>Entender los diferentes procesos de negocio que podemos crear </a:t>
          </a:r>
        </a:p>
        <a:p>
          <a:r>
            <a:rPr lang="es-MX" dirty="0"/>
            <a:t>Entender los diferentes procesos que podemos crear </a:t>
          </a:r>
        </a:p>
      </dgm:t>
    </dgm:pt>
    <dgm:pt modelId="{70C299D7-3C16-4DA3-BFC9-31529936E955}" type="parTrans" cxnId="{05F1614E-6884-4342-9C73-203C9F78366F}">
      <dgm:prSet/>
      <dgm:spPr/>
      <dgm:t>
        <a:bodyPr/>
        <a:lstStyle/>
        <a:p>
          <a:endParaRPr lang="es-MX"/>
        </a:p>
      </dgm:t>
    </dgm:pt>
    <dgm:pt modelId="{23D2F4A7-0C9E-4858-A0C4-F1856E472CC8}" type="sibTrans" cxnId="{05F1614E-6884-4342-9C73-203C9F78366F}">
      <dgm:prSet/>
      <dgm:spPr/>
      <dgm:t>
        <a:bodyPr/>
        <a:lstStyle/>
        <a:p>
          <a:endParaRPr lang="es-MX"/>
        </a:p>
      </dgm:t>
    </dgm:pt>
    <dgm:pt modelId="{E09EA70C-CBA5-4033-898B-F652D97B9CB6}">
      <dgm:prSet phldrT="[Texto]"/>
      <dgm:spPr/>
      <dgm:t>
        <a:bodyPr/>
        <a:lstStyle/>
        <a:p>
          <a:r>
            <a:rPr lang="es-MX" dirty="0"/>
            <a:t>Crear diferentes procesos de negocio según las necesidades del cliente o del sector </a:t>
          </a:r>
          <a:endParaRPr lang="es-MX" i="1" dirty="0"/>
        </a:p>
      </dgm:t>
    </dgm:pt>
    <dgm:pt modelId="{79173119-34FC-47C0-9A76-B755E9F4369F}" type="parTrans" cxnId="{88F7B434-8B0A-4D7C-B8E4-991BE6A5239E}">
      <dgm:prSet/>
      <dgm:spPr/>
      <dgm:t>
        <a:bodyPr/>
        <a:lstStyle/>
        <a:p>
          <a:endParaRPr lang="es-MX"/>
        </a:p>
      </dgm:t>
    </dgm:pt>
    <dgm:pt modelId="{624D0B01-9F23-45B4-AA8F-B0DB1D7F12DD}" type="sibTrans" cxnId="{88F7B434-8B0A-4D7C-B8E4-991BE6A5239E}">
      <dgm:prSet/>
      <dgm:spPr/>
      <dgm:t>
        <a:bodyPr/>
        <a:lstStyle/>
        <a:p>
          <a:endParaRPr lang="es-MX"/>
        </a:p>
      </dgm:t>
    </dgm:pt>
    <dgm:pt modelId="{B60D8799-E669-4F1D-8B60-9E7BBBA356DD}" type="pres">
      <dgm:prSet presAssocID="{CB7EF674-B5DD-4720-83F4-DEDA85D03555}" presName="Name0" presStyleCnt="0">
        <dgm:presLayoutVars>
          <dgm:chMax val="7"/>
          <dgm:chPref val="7"/>
          <dgm:dir/>
          <dgm:animOne val="branch"/>
          <dgm:animLvl val="lvl"/>
        </dgm:presLayoutVars>
      </dgm:prSet>
      <dgm:spPr/>
    </dgm:pt>
    <dgm:pt modelId="{700EF247-316C-4009-80A2-1B12E64220F3}" type="pres">
      <dgm:prSet presAssocID="{1665B5C3-0450-4079-8421-F3AA42ABA86D}" presName="ParentComposite" presStyleCnt="0"/>
      <dgm:spPr/>
    </dgm:pt>
    <dgm:pt modelId="{31A12C52-72EA-444E-A454-8469717B2DA6}" type="pres">
      <dgm:prSet presAssocID="{1665B5C3-0450-4079-8421-F3AA42ABA86D}" presName="Chord" presStyleLbl="bgShp" presStyleIdx="0" presStyleCnt="2"/>
      <dgm:spPr/>
    </dgm:pt>
    <dgm:pt modelId="{8CF24F7E-ECB1-443C-BBED-B4A440A978ED}" type="pres">
      <dgm:prSet presAssocID="{1665B5C3-0450-4079-8421-F3AA42ABA86D}" presName="Pie" presStyleLbl="alignNode1" presStyleIdx="0" presStyleCnt="2"/>
      <dgm:spPr/>
    </dgm:pt>
    <dgm:pt modelId="{B9985489-A6BA-4C71-9C4B-F639295CF6DF}" type="pres">
      <dgm:prSet presAssocID="{1665B5C3-0450-4079-8421-F3AA42ABA86D}" presName="Parent" presStyleLbl="revTx" presStyleIdx="0" presStyleCnt="4">
        <dgm:presLayoutVars>
          <dgm:chMax val="1"/>
          <dgm:chPref val="1"/>
          <dgm:bulletEnabled val="1"/>
        </dgm:presLayoutVars>
      </dgm:prSet>
      <dgm:spPr/>
    </dgm:pt>
    <dgm:pt modelId="{189016EA-C42A-4EF6-8F9F-3F754470A11A}" type="pres">
      <dgm:prSet presAssocID="{23D2F4A7-0C9E-4858-A0C4-F1856E472CC8}" presName="negSibTrans" presStyleCnt="0"/>
      <dgm:spPr/>
    </dgm:pt>
    <dgm:pt modelId="{34F02519-7676-46BA-B157-1828A2F2AD78}" type="pres">
      <dgm:prSet presAssocID="{1665B5C3-0450-4079-8421-F3AA42ABA86D}" presName="composite" presStyleCnt="0"/>
      <dgm:spPr/>
    </dgm:pt>
    <dgm:pt modelId="{6CBEDC67-A73C-4520-BA8D-6FEEB9123309}" type="pres">
      <dgm:prSet presAssocID="{1665B5C3-0450-4079-8421-F3AA42ABA86D}" presName="Child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EF7DD89B-E6E6-48EA-9175-874B4CD90A34}" type="pres">
      <dgm:prSet presAssocID="{E35121AB-75A9-4FDC-BCD2-9BBFEAE7A8E3}" presName="sibTrans" presStyleCnt="0"/>
      <dgm:spPr/>
    </dgm:pt>
    <dgm:pt modelId="{392FA52C-17C8-4EFF-BDAE-F6382D831990}" type="pres">
      <dgm:prSet presAssocID="{76C8DC81-D360-47D6-BF89-3B93F1D7B314}" presName="ParentComposite" presStyleCnt="0"/>
      <dgm:spPr/>
    </dgm:pt>
    <dgm:pt modelId="{2BB58FB6-82A0-4602-8755-0B5435461399}" type="pres">
      <dgm:prSet presAssocID="{76C8DC81-D360-47D6-BF89-3B93F1D7B314}" presName="Chord" presStyleLbl="bgShp" presStyleIdx="1" presStyleCnt="2"/>
      <dgm:spPr/>
    </dgm:pt>
    <dgm:pt modelId="{6EE596DB-80EF-4D0A-BAEC-6D5E5BB110B0}" type="pres">
      <dgm:prSet presAssocID="{76C8DC81-D360-47D6-BF89-3B93F1D7B314}" presName="Pie" presStyleLbl="alignNode1" presStyleIdx="1" presStyleCnt="2"/>
      <dgm:spPr/>
    </dgm:pt>
    <dgm:pt modelId="{0C7E6AFE-A273-4099-81B9-B6E873B76A96}" type="pres">
      <dgm:prSet presAssocID="{76C8DC81-D360-47D6-BF89-3B93F1D7B314}" presName="Parent" presStyleLbl="revTx" presStyleIdx="2" presStyleCnt="4">
        <dgm:presLayoutVars>
          <dgm:chMax val="1"/>
          <dgm:chPref val="1"/>
          <dgm:bulletEnabled val="1"/>
        </dgm:presLayoutVars>
      </dgm:prSet>
      <dgm:spPr/>
    </dgm:pt>
    <dgm:pt modelId="{E6FE1BA7-9BCA-4DA8-8BAA-79BA14B97FEE}" type="pres">
      <dgm:prSet presAssocID="{624D0B01-9F23-45B4-AA8F-B0DB1D7F12DD}" presName="negSibTrans" presStyleCnt="0"/>
      <dgm:spPr/>
    </dgm:pt>
    <dgm:pt modelId="{BC65FBDA-4FDC-4D7C-8A71-9E76B1152931}" type="pres">
      <dgm:prSet presAssocID="{76C8DC81-D360-47D6-BF89-3B93F1D7B314}" presName="composite" presStyleCnt="0"/>
      <dgm:spPr/>
    </dgm:pt>
    <dgm:pt modelId="{E2843779-9CA2-4D97-A248-239A8C8097D9}" type="pres">
      <dgm:prSet presAssocID="{76C8DC81-D360-47D6-BF89-3B93F1D7B314}" presName="Child" presStyleLbl="revTx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04C0940D-0F8E-4FA5-82CA-7F877EC2744D}" type="presOf" srcId="{9BEB907C-9B42-4A79-8129-7A3567BB8C74}" destId="{6CBEDC67-A73C-4520-BA8D-6FEEB9123309}" srcOrd="0" destOrd="0" presId="urn:microsoft.com/office/officeart/2009/3/layout/PieProcess"/>
    <dgm:cxn modelId="{6F833F2B-D2BF-4FEF-80BA-D291FFDD01F0}" srcId="{CB7EF674-B5DD-4720-83F4-DEDA85D03555}" destId="{76C8DC81-D360-47D6-BF89-3B93F1D7B314}" srcOrd="1" destOrd="0" parTransId="{183584E6-537F-49FB-A901-A89FE8DE7802}" sibTransId="{97F17041-82C4-4D2D-8AC4-8D6E0E569D6D}"/>
    <dgm:cxn modelId="{88F7B434-8B0A-4D7C-B8E4-991BE6A5239E}" srcId="{76C8DC81-D360-47D6-BF89-3B93F1D7B314}" destId="{E09EA70C-CBA5-4033-898B-F652D97B9CB6}" srcOrd="0" destOrd="0" parTransId="{79173119-34FC-47C0-9A76-B755E9F4369F}" sibTransId="{624D0B01-9F23-45B4-AA8F-B0DB1D7F12DD}"/>
    <dgm:cxn modelId="{2199585F-F418-418D-A4EE-2E23755660D0}" type="presOf" srcId="{CB7EF674-B5DD-4720-83F4-DEDA85D03555}" destId="{B60D8799-E669-4F1D-8B60-9E7BBBA356DD}" srcOrd="0" destOrd="0" presId="urn:microsoft.com/office/officeart/2009/3/layout/PieProcess"/>
    <dgm:cxn modelId="{05F1614E-6884-4342-9C73-203C9F78366F}" srcId="{1665B5C3-0450-4079-8421-F3AA42ABA86D}" destId="{9BEB907C-9B42-4A79-8129-7A3567BB8C74}" srcOrd="0" destOrd="0" parTransId="{70C299D7-3C16-4DA3-BFC9-31529936E955}" sibTransId="{23D2F4A7-0C9E-4858-A0C4-F1856E472CC8}"/>
    <dgm:cxn modelId="{449BD6CA-D50B-4EEF-8136-69A66A490904}" type="presOf" srcId="{76C8DC81-D360-47D6-BF89-3B93F1D7B314}" destId="{0C7E6AFE-A273-4099-81B9-B6E873B76A96}" srcOrd="0" destOrd="0" presId="urn:microsoft.com/office/officeart/2009/3/layout/PieProcess"/>
    <dgm:cxn modelId="{14AF34DB-E397-4917-AE71-2978F6F49463}" type="presOf" srcId="{E09EA70C-CBA5-4033-898B-F652D97B9CB6}" destId="{E2843779-9CA2-4D97-A248-239A8C8097D9}" srcOrd="0" destOrd="0" presId="urn:microsoft.com/office/officeart/2009/3/layout/PieProcess"/>
    <dgm:cxn modelId="{A2E4A7EA-B9CB-4AC7-B433-573A27D09C0B}" type="presOf" srcId="{1665B5C3-0450-4079-8421-F3AA42ABA86D}" destId="{B9985489-A6BA-4C71-9C4B-F639295CF6DF}" srcOrd="0" destOrd="0" presId="urn:microsoft.com/office/officeart/2009/3/layout/PieProcess"/>
    <dgm:cxn modelId="{6854F3F0-026E-45D9-8CEB-0BFFBFA9C773}" srcId="{CB7EF674-B5DD-4720-83F4-DEDA85D03555}" destId="{1665B5C3-0450-4079-8421-F3AA42ABA86D}" srcOrd="0" destOrd="0" parTransId="{769B1ABD-FAD6-47FD-AF7C-BECCBAD78417}" sibTransId="{E35121AB-75A9-4FDC-BCD2-9BBFEAE7A8E3}"/>
    <dgm:cxn modelId="{EF238E16-3ACB-41BD-BD75-421B45837073}" type="presParOf" srcId="{B60D8799-E669-4F1D-8B60-9E7BBBA356DD}" destId="{700EF247-316C-4009-80A2-1B12E64220F3}" srcOrd="0" destOrd="0" presId="urn:microsoft.com/office/officeart/2009/3/layout/PieProcess"/>
    <dgm:cxn modelId="{4575A7DE-105A-461B-B2A4-ED88E0D9E312}" type="presParOf" srcId="{700EF247-316C-4009-80A2-1B12E64220F3}" destId="{31A12C52-72EA-444E-A454-8469717B2DA6}" srcOrd="0" destOrd="0" presId="urn:microsoft.com/office/officeart/2009/3/layout/PieProcess"/>
    <dgm:cxn modelId="{2F45BB09-3685-4093-8962-A4D85C0801F1}" type="presParOf" srcId="{700EF247-316C-4009-80A2-1B12E64220F3}" destId="{8CF24F7E-ECB1-443C-BBED-B4A440A978ED}" srcOrd="1" destOrd="0" presId="urn:microsoft.com/office/officeart/2009/3/layout/PieProcess"/>
    <dgm:cxn modelId="{B3A1382D-45F3-4379-AA53-2353E08B0141}" type="presParOf" srcId="{700EF247-316C-4009-80A2-1B12E64220F3}" destId="{B9985489-A6BA-4C71-9C4B-F639295CF6DF}" srcOrd="2" destOrd="0" presId="urn:microsoft.com/office/officeart/2009/3/layout/PieProcess"/>
    <dgm:cxn modelId="{D7EC5A3A-ABD2-4355-AA84-46B4572E3E81}" type="presParOf" srcId="{B60D8799-E669-4F1D-8B60-9E7BBBA356DD}" destId="{189016EA-C42A-4EF6-8F9F-3F754470A11A}" srcOrd="1" destOrd="0" presId="urn:microsoft.com/office/officeart/2009/3/layout/PieProcess"/>
    <dgm:cxn modelId="{9C4A8197-6355-4907-A835-52B2A67082DC}" type="presParOf" srcId="{B60D8799-E669-4F1D-8B60-9E7BBBA356DD}" destId="{34F02519-7676-46BA-B157-1828A2F2AD78}" srcOrd="2" destOrd="0" presId="urn:microsoft.com/office/officeart/2009/3/layout/PieProcess"/>
    <dgm:cxn modelId="{67759391-C6D7-482F-B9E8-62B708864314}" type="presParOf" srcId="{34F02519-7676-46BA-B157-1828A2F2AD78}" destId="{6CBEDC67-A73C-4520-BA8D-6FEEB9123309}" srcOrd="0" destOrd="0" presId="urn:microsoft.com/office/officeart/2009/3/layout/PieProcess"/>
    <dgm:cxn modelId="{C0D37EDC-950E-4D27-B16F-56D412E05EE0}" type="presParOf" srcId="{B60D8799-E669-4F1D-8B60-9E7BBBA356DD}" destId="{EF7DD89B-E6E6-48EA-9175-874B4CD90A34}" srcOrd="3" destOrd="0" presId="urn:microsoft.com/office/officeart/2009/3/layout/PieProcess"/>
    <dgm:cxn modelId="{FB824AD6-3579-46CF-93AF-9987C01DD1B7}" type="presParOf" srcId="{B60D8799-E669-4F1D-8B60-9E7BBBA356DD}" destId="{392FA52C-17C8-4EFF-BDAE-F6382D831990}" srcOrd="4" destOrd="0" presId="urn:microsoft.com/office/officeart/2009/3/layout/PieProcess"/>
    <dgm:cxn modelId="{CD8A2E19-56F7-4040-812D-02E176B12293}" type="presParOf" srcId="{392FA52C-17C8-4EFF-BDAE-F6382D831990}" destId="{2BB58FB6-82A0-4602-8755-0B5435461399}" srcOrd="0" destOrd="0" presId="urn:microsoft.com/office/officeart/2009/3/layout/PieProcess"/>
    <dgm:cxn modelId="{1790484E-6EC6-4CD5-BA67-109AA738E477}" type="presParOf" srcId="{392FA52C-17C8-4EFF-BDAE-F6382D831990}" destId="{6EE596DB-80EF-4D0A-BAEC-6D5E5BB110B0}" srcOrd="1" destOrd="0" presId="urn:microsoft.com/office/officeart/2009/3/layout/PieProcess"/>
    <dgm:cxn modelId="{26F6A1F9-1247-48A1-A41B-60FC663A18AC}" type="presParOf" srcId="{392FA52C-17C8-4EFF-BDAE-F6382D831990}" destId="{0C7E6AFE-A273-4099-81B9-B6E873B76A96}" srcOrd="2" destOrd="0" presId="urn:microsoft.com/office/officeart/2009/3/layout/PieProcess"/>
    <dgm:cxn modelId="{7B4FFA92-1EDD-4467-92FF-4106D16EE876}" type="presParOf" srcId="{B60D8799-E669-4F1D-8B60-9E7BBBA356DD}" destId="{E6FE1BA7-9BCA-4DA8-8BAA-79BA14B97FEE}" srcOrd="5" destOrd="0" presId="urn:microsoft.com/office/officeart/2009/3/layout/PieProcess"/>
    <dgm:cxn modelId="{CE5339E3-F292-4F62-89CD-5E6E0E510835}" type="presParOf" srcId="{B60D8799-E669-4F1D-8B60-9E7BBBA356DD}" destId="{BC65FBDA-4FDC-4D7C-8A71-9E76B1152931}" srcOrd="6" destOrd="0" presId="urn:microsoft.com/office/officeart/2009/3/layout/PieProcess"/>
    <dgm:cxn modelId="{E6F8753E-42E6-47D0-9BF3-6B348E18107B}" type="presParOf" srcId="{BC65FBDA-4FDC-4D7C-8A71-9E76B1152931}" destId="{E2843779-9CA2-4D97-A248-239A8C8097D9}" srcOrd="0" destOrd="0" presId="urn:microsoft.com/office/officeart/2009/3/layout/Pie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111F9D-D6B0-43BE-B398-1598C2E63D42}" type="doc">
      <dgm:prSet loTypeId="urn:microsoft.com/office/officeart/2005/8/layout/hProcess7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s-MX"/>
        </a:p>
      </dgm:t>
    </dgm:pt>
    <dgm:pt modelId="{5ABBAE59-65D9-4E75-95EB-70B6B3631A9F}">
      <dgm:prSet phldrT="[Texto]" custT="1"/>
      <dgm:spPr>
        <a:solidFill>
          <a:srgbClr val="5B9BD5">
            <a:shade val="50000"/>
            <a:hueOff val="222839"/>
            <a:satOff val="5970"/>
            <a:lumOff val="26302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0" tIns="102870" rIns="133350" bIns="0" numCol="1" spcCol="1270" anchor="t" anchorCtr="0"/>
        <a:lstStyle/>
        <a:p>
          <a:pPr marL="0" lvl="0" indent="0" algn="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4400" kern="12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/>
              <a:ea typeface="+mn-ea"/>
              <a:cs typeface="+mn-cs"/>
            </a:rPr>
            <a:t>Fase</a:t>
          </a:r>
          <a:endParaRPr lang="es-MX" sz="3000" kern="1200" dirty="0">
            <a:solidFill>
              <a:schemeClr val="tx1">
                <a:lumMod val="95000"/>
                <a:lumOff val="5000"/>
              </a:schemeClr>
            </a:solidFill>
            <a:latin typeface="Calibri" panose="020F0502020204030204"/>
            <a:ea typeface="+mn-ea"/>
            <a:cs typeface="+mn-cs"/>
          </a:endParaRPr>
        </a:p>
      </dgm:t>
    </dgm:pt>
    <dgm:pt modelId="{9626EA5A-758A-4533-BA29-885D7F21A7EB}" type="parTrans" cxnId="{2FF00721-316D-4524-A90D-FA0C66A95A59}">
      <dgm:prSet/>
      <dgm:spPr/>
      <dgm:t>
        <a:bodyPr/>
        <a:lstStyle/>
        <a:p>
          <a:endParaRPr lang="es-MX"/>
        </a:p>
      </dgm:t>
    </dgm:pt>
    <dgm:pt modelId="{3485C315-34AD-46F7-ACD0-49A3B05F39AB}" type="sibTrans" cxnId="{2FF00721-316D-4524-A90D-FA0C66A95A59}">
      <dgm:prSet/>
      <dgm:spPr/>
      <dgm:t>
        <a:bodyPr/>
        <a:lstStyle/>
        <a:p>
          <a:endParaRPr lang="es-MX"/>
        </a:p>
      </dgm:t>
    </dgm:pt>
    <dgm:pt modelId="{5AC3B8A9-5B72-4603-B3B0-243345F69080}">
      <dgm:prSet phldrT="[Texto]" custT="1"/>
      <dgm:spPr/>
      <dgm:t>
        <a:bodyPr/>
        <a:lstStyle/>
        <a:p>
          <a:r>
            <a:rPr lang="es-MX" sz="3200" b="0" i="0" dirty="0"/>
            <a:t>Cada fase puede tener hasta 30 pasos.</a:t>
          </a:r>
          <a:endParaRPr lang="es-MX" sz="3200" dirty="0"/>
        </a:p>
      </dgm:t>
    </dgm:pt>
    <dgm:pt modelId="{57A65EEB-8CB8-4E35-AA33-79ED05859124}" type="parTrans" cxnId="{1C656535-784E-4AF2-8CA5-2168A56457DE}">
      <dgm:prSet/>
      <dgm:spPr/>
      <dgm:t>
        <a:bodyPr/>
        <a:lstStyle/>
        <a:p>
          <a:endParaRPr lang="es-MX"/>
        </a:p>
      </dgm:t>
    </dgm:pt>
    <dgm:pt modelId="{1D3ADB55-86AF-4F84-B982-5E1D85B1AD23}" type="sibTrans" cxnId="{1C656535-784E-4AF2-8CA5-2168A56457DE}">
      <dgm:prSet/>
      <dgm:spPr/>
      <dgm:t>
        <a:bodyPr/>
        <a:lstStyle/>
        <a:p>
          <a:endParaRPr lang="es-MX"/>
        </a:p>
      </dgm:t>
    </dgm:pt>
    <dgm:pt modelId="{396BA328-E0F3-443E-A2FD-86D445BC98C4}">
      <dgm:prSet phldrT="[Texto]"/>
      <dgm:spPr>
        <a:solidFill>
          <a:srgbClr val="759FCD"/>
        </a:solidFill>
      </dgm:spPr>
      <dgm:t>
        <a:bodyPr/>
        <a:lstStyle/>
        <a:p>
          <a:r>
            <a:rPr lang="es-MX" dirty="0">
              <a:solidFill>
                <a:schemeClr val="tx1">
                  <a:lumMod val="95000"/>
                  <a:lumOff val="5000"/>
                </a:schemeClr>
              </a:solidFill>
            </a:rPr>
            <a:t>Condición</a:t>
          </a:r>
        </a:p>
      </dgm:t>
    </dgm:pt>
    <dgm:pt modelId="{2321B20B-39E4-4E1F-A341-F3B6C84FA1CD}" type="parTrans" cxnId="{5AE1E5A2-4EA4-43BF-A5C3-BC7C4E350329}">
      <dgm:prSet/>
      <dgm:spPr/>
      <dgm:t>
        <a:bodyPr/>
        <a:lstStyle/>
        <a:p>
          <a:endParaRPr lang="es-MX"/>
        </a:p>
      </dgm:t>
    </dgm:pt>
    <dgm:pt modelId="{9D842322-FC17-496C-8D6C-823FDA726C8F}" type="sibTrans" cxnId="{5AE1E5A2-4EA4-43BF-A5C3-BC7C4E350329}">
      <dgm:prSet/>
      <dgm:spPr/>
      <dgm:t>
        <a:bodyPr/>
        <a:lstStyle/>
        <a:p>
          <a:endParaRPr lang="es-MX"/>
        </a:p>
      </dgm:t>
    </dgm:pt>
    <dgm:pt modelId="{816C0AA4-8202-4962-A389-49F45E268B45}">
      <dgm:prSet phldrT="[Texto]"/>
      <dgm:spPr/>
      <dgm:t>
        <a:bodyPr/>
        <a:lstStyle/>
        <a:p>
          <a:r>
            <a:rPr lang="es-MX" dirty="0"/>
            <a:t>Agregar formulas y parámetros</a:t>
          </a:r>
        </a:p>
        <a:p>
          <a:endParaRPr lang="es-MX" dirty="0"/>
        </a:p>
      </dgm:t>
    </dgm:pt>
    <dgm:pt modelId="{B014630C-D8F6-4348-BFAA-71898006985D}" type="parTrans" cxnId="{CB02388F-0082-43D7-A438-FA714A39573D}">
      <dgm:prSet/>
      <dgm:spPr/>
      <dgm:t>
        <a:bodyPr/>
        <a:lstStyle/>
        <a:p>
          <a:endParaRPr lang="es-MX"/>
        </a:p>
      </dgm:t>
    </dgm:pt>
    <dgm:pt modelId="{26C1E4B4-23D2-4588-BF50-FFE63009C51C}" type="sibTrans" cxnId="{CB02388F-0082-43D7-A438-FA714A39573D}">
      <dgm:prSet/>
      <dgm:spPr/>
      <dgm:t>
        <a:bodyPr/>
        <a:lstStyle/>
        <a:p>
          <a:endParaRPr lang="es-MX"/>
        </a:p>
      </dgm:t>
    </dgm:pt>
    <dgm:pt modelId="{66EA2F49-07D6-46AA-A14D-BC0EE0318C2C}">
      <dgm:prSet phldrT="[Texto]"/>
      <dgm:spPr>
        <a:solidFill>
          <a:srgbClr val="4A81BE"/>
        </a:solidFill>
      </dgm:spPr>
      <dgm:t>
        <a:bodyPr/>
        <a:lstStyle/>
        <a:p>
          <a:r>
            <a:rPr lang="es-MX" dirty="0">
              <a:solidFill>
                <a:schemeClr val="tx1">
                  <a:lumMod val="95000"/>
                  <a:lumOff val="5000"/>
                </a:schemeClr>
              </a:solidFill>
            </a:rPr>
            <a:t>Paso de datos</a:t>
          </a:r>
        </a:p>
      </dgm:t>
    </dgm:pt>
    <dgm:pt modelId="{8937F563-AD7C-4DB5-B49C-5265C872B389}" type="parTrans" cxnId="{2D655C4F-73E2-4891-9C43-1F4DE44F1938}">
      <dgm:prSet/>
      <dgm:spPr/>
      <dgm:t>
        <a:bodyPr/>
        <a:lstStyle/>
        <a:p>
          <a:endParaRPr lang="es-MX"/>
        </a:p>
      </dgm:t>
    </dgm:pt>
    <dgm:pt modelId="{A5B4AE8D-18E5-497E-BB1D-A2BBA3C7D1EC}" type="sibTrans" cxnId="{2D655C4F-73E2-4891-9C43-1F4DE44F1938}">
      <dgm:prSet/>
      <dgm:spPr/>
      <dgm:t>
        <a:bodyPr/>
        <a:lstStyle/>
        <a:p>
          <a:endParaRPr lang="es-MX"/>
        </a:p>
      </dgm:t>
    </dgm:pt>
    <dgm:pt modelId="{A9862140-9CD9-42F6-B938-E4970A9F1272}">
      <dgm:prSet phldrT="[Texto]"/>
      <dgm:spPr/>
      <dgm:t>
        <a:bodyPr/>
        <a:lstStyle/>
        <a:p>
          <a:r>
            <a:rPr lang="es-MX" dirty="0"/>
            <a:t>Almacenamiento de datos para las condiciones o directamente a las fases del proceso </a:t>
          </a:r>
        </a:p>
      </dgm:t>
    </dgm:pt>
    <dgm:pt modelId="{EA30CDE3-746A-49AE-8C30-B021EE1E3955}" type="parTrans" cxnId="{83DED29C-955E-4958-8065-66452101A1C1}">
      <dgm:prSet/>
      <dgm:spPr/>
      <dgm:t>
        <a:bodyPr/>
        <a:lstStyle/>
        <a:p>
          <a:endParaRPr lang="es-MX"/>
        </a:p>
      </dgm:t>
    </dgm:pt>
    <dgm:pt modelId="{A26D8F3C-41EE-4E02-A77F-4652FD7117CD}" type="sibTrans" cxnId="{83DED29C-955E-4958-8065-66452101A1C1}">
      <dgm:prSet/>
      <dgm:spPr/>
      <dgm:t>
        <a:bodyPr/>
        <a:lstStyle/>
        <a:p>
          <a:endParaRPr lang="es-MX"/>
        </a:p>
      </dgm:t>
    </dgm:pt>
    <dgm:pt modelId="{C5F23404-EE55-4AE4-8728-D7A147DFC69A}" type="pres">
      <dgm:prSet presAssocID="{37111F9D-D6B0-43BE-B398-1598C2E63D42}" presName="Name0" presStyleCnt="0">
        <dgm:presLayoutVars>
          <dgm:dir/>
          <dgm:animLvl val="lvl"/>
          <dgm:resizeHandles val="exact"/>
        </dgm:presLayoutVars>
      </dgm:prSet>
      <dgm:spPr/>
    </dgm:pt>
    <dgm:pt modelId="{7E20529E-32F3-4A17-A7ED-3B4BD55467A2}" type="pres">
      <dgm:prSet presAssocID="{5ABBAE59-65D9-4E75-95EB-70B6B3631A9F}" presName="compositeNode" presStyleCnt="0">
        <dgm:presLayoutVars>
          <dgm:bulletEnabled val="1"/>
        </dgm:presLayoutVars>
      </dgm:prSet>
      <dgm:spPr/>
    </dgm:pt>
    <dgm:pt modelId="{7928A420-FE65-44F6-8E89-D374C85250E7}" type="pres">
      <dgm:prSet presAssocID="{5ABBAE59-65D9-4E75-95EB-70B6B3631A9F}" presName="bgRect" presStyleLbl="node1" presStyleIdx="0" presStyleCnt="3"/>
      <dgm:spPr>
        <a:xfrm>
          <a:off x="615" y="1121039"/>
          <a:ext cx="2647156" cy="3176587"/>
        </a:xfrm>
        <a:prstGeom prst="roundRect">
          <a:avLst>
            <a:gd name="adj" fmla="val 5000"/>
          </a:avLst>
        </a:prstGeom>
      </dgm:spPr>
    </dgm:pt>
    <dgm:pt modelId="{762CC28F-6BF6-4607-A7B4-991EB6786CC1}" type="pres">
      <dgm:prSet presAssocID="{5ABBAE59-65D9-4E75-95EB-70B6B3631A9F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43AB0002-E101-45C3-9D86-8D55826BC6A9}" type="pres">
      <dgm:prSet presAssocID="{5ABBAE59-65D9-4E75-95EB-70B6B3631A9F}" presName="childNode" presStyleLbl="node1" presStyleIdx="0" presStyleCnt="3">
        <dgm:presLayoutVars>
          <dgm:bulletEnabled val="1"/>
        </dgm:presLayoutVars>
      </dgm:prSet>
      <dgm:spPr/>
    </dgm:pt>
    <dgm:pt modelId="{F6270517-6010-4C19-B2EB-E36A386E1704}" type="pres">
      <dgm:prSet presAssocID="{3485C315-34AD-46F7-ACD0-49A3B05F39AB}" presName="hSp" presStyleCnt="0"/>
      <dgm:spPr/>
    </dgm:pt>
    <dgm:pt modelId="{BFE2E4E7-2570-440F-B8C1-7F10A31D1F8E}" type="pres">
      <dgm:prSet presAssocID="{3485C315-34AD-46F7-ACD0-49A3B05F39AB}" presName="vProcSp" presStyleCnt="0"/>
      <dgm:spPr/>
    </dgm:pt>
    <dgm:pt modelId="{C1357B24-429A-4F5E-9FA9-9D641B423ACA}" type="pres">
      <dgm:prSet presAssocID="{3485C315-34AD-46F7-ACD0-49A3B05F39AB}" presName="vSp1" presStyleCnt="0"/>
      <dgm:spPr/>
    </dgm:pt>
    <dgm:pt modelId="{A8E51319-3AD5-4714-90EF-C906DF12BE37}" type="pres">
      <dgm:prSet presAssocID="{3485C315-34AD-46F7-ACD0-49A3B05F39AB}" presName="simulatedConn" presStyleLbl="solidFgAcc1" presStyleIdx="0" presStyleCnt="2"/>
      <dgm:spPr/>
    </dgm:pt>
    <dgm:pt modelId="{307FA1C0-DC49-4A4A-883A-466ECA2A76AB}" type="pres">
      <dgm:prSet presAssocID="{3485C315-34AD-46F7-ACD0-49A3B05F39AB}" presName="vSp2" presStyleCnt="0"/>
      <dgm:spPr/>
    </dgm:pt>
    <dgm:pt modelId="{B2C1E319-AA59-40DD-87AB-FA565444E2CA}" type="pres">
      <dgm:prSet presAssocID="{3485C315-34AD-46F7-ACD0-49A3B05F39AB}" presName="sibTrans" presStyleCnt="0"/>
      <dgm:spPr/>
    </dgm:pt>
    <dgm:pt modelId="{8190D0C1-AF57-4252-B07F-21E9505CF936}" type="pres">
      <dgm:prSet presAssocID="{396BA328-E0F3-443E-A2FD-86D445BC98C4}" presName="compositeNode" presStyleCnt="0">
        <dgm:presLayoutVars>
          <dgm:bulletEnabled val="1"/>
        </dgm:presLayoutVars>
      </dgm:prSet>
      <dgm:spPr/>
    </dgm:pt>
    <dgm:pt modelId="{46F08082-57CF-4967-99C9-65BF812B622D}" type="pres">
      <dgm:prSet presAssocID="{396BA328-E0F3-443E-A2FD-86D445BC98C4}" presName="bgRect" presStyleLbl="node1" presStyleIdx="1" presStyleCnt="3"/>
      <dgm:spPr/>
    </dgm:pt>
    <dgm:pt modelId="{931DCE03-049B-4D28-BD60-AEF2FF2D09D4}" type="pres">
      <dgm:prSet presAssocID="{396BA328-E0F3-443E-A2FD-86D445BC98C4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9E27E930-70C8-4191-A5FF-0E0FD1EAF2FB}" type="pres">
      <dgm:prSet presAssocID="{396BA328-E0F3-443E-A2FD-86D445BC98C4}" presName="childNode" presStyleLbl="node1" presStyleIdx="1" presStyleCnt="3">
        <dgm:presLayoutVars>
          <dgm:bulletEnabled val="1"/>
        </dgm:presLayoutVars>
      </dgm:prSet>
      <dgm:spPr/>
    </dgm:pt>
    <dgm:pt modelId="{D556C7A6-47E2-435C-8E37-3CACA1B2390F}" type="pres">
      <dgm:prSet presAssocID="{9D842322-FC17-496C-8D6C-823FDA726C8F}" presName="hSp" presStyleCnt="0"/>
      <dgm:spPr/>
    </dgm:pt>
    <dgm:pt modelId="{BA476FB8-3EB6-41DB-957A-C11026BF6A65}" type="pres">
      <dgm:prSet presAssocID="{9D842322-FC17-496C-8D6C-823FDA726C8F}" presName="vProcSp" presStyleCnt="0"/>
      <dgm:spPr/>
    </dgm:pt>
    <dgm:pt modelId="{B6FF5BA8-70A9-48DD-AC99-4F29A2EC71E3}" type="pres">
      <dgm:prSet presAssocID="{9D842322-FC17-496C-8D6C-823FDA726C8F}" presName="vSp1" presStyleCnt="0"/>
      <dgm:spPr/>
    </dgm:pt>
    <dgm:pt modelId="{1028719D-2C79-4C89-B930-A9B2CA386F66}" type="pres">
      <dgm:prSet presAssocID="{9D842322-FC17-496C-8D6C-823FDA726C8F}" presName="simulatedConn" presStyleLbl="solidFgAcc1" presStyleIdx="1" presStyleCnt="2"/>
      <dgm:spPr/>
    </dgm:pt>
    <dgm:pt modelId="{B2753324-74EB-44D4-A650-596163D11F7C}" type="pres">
      <dgm:prSet presAssocID="{9D842322-FC17-496C-8D6C-823FDA726C8F}" presName="vSp2" presStyleCnt="0"/>
      <dgm:spPr/>
    </dgm:pt>
    <dgm:pt modelId="{6071FAF4-A8EF-4032-946B-61D4D7E00944}" type="pres">
      <dgm:prSet presAssocID="{9D842322-FC17-496C-8D6C-823FDA726C8F}" presName="sibTrans" presStyleCnt="0"/>
      <dgm:spPr/>
    </dgm:pt>
    <dgm:pt modelId="{0DDDF431-48E8-4894-A905-48C120BE1AF0}" type="pres">
      <dgm:prSet presAssocID="{66EA2F49-07D6-46AA-A14D-BC0EE0318C2C}" presName="compositeNode" presStyleCnt="0">
        <dgm:presLayoutVars>
          <dgm:bulletEnabled val="1"/>
        </dgm:presLayoutVars>
      </dgm:prSet>
      <dgm:spPr/>
    </dgm:pt>
    <dgm:pt modelId="{DAC61AF6-626D-42C9-B871-5EA4246F4CF2}" type="pres">
      <dgm:prSet presAssocID="{66EA2F49-07D6-46AA-A14D-BC0EE0318C2C}" presName="bgRect" presStyleLbl="node1" presStyleIdx="2" presStyleCnt="3"/>
      <dgm:spPr/>
    </dgm:pt>
    <dgm:pt modelId="{AFADFD25-0471-475B-80F2-192423A540DA}" type="pres">
      <dgm:prSet presAssocID="{66EA2F49-07D6-46AA-A14D-BC0EE0318C2C}" presName="parentNode" presStyleLbl="node1" presStyleIdx="2" presStyleCnt="3">
        <dgm:presLayoutVars>
          <dgm:chMax val="0"/>
          <dgm:bulletEnabled val="1"/>
        </dgm:presLayoutVars>
      </dgm:prSet>
      <dgm:spPr/>
    </dgm:pt>
    <dgm:pt modelId="{A1D5F284-C9D8-4398-B68E-95F334EC4962}" type="pres">
      <dgm:prSet presAssocID="{66EA2F49-07D6-46AA-A14D-BC0EE0318C2C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1B14090C-6BD4-4C5F-AB26-204A0148A352}" type="presOf" srcId="{396BA328-E0F3-443E-A2FD-86D445BC98C4}" destId="{931DCE03-049B-4D28-BD60-AEF2FF2D09D4}" srcOrd="1" destOrd="0" presId="urn:microsoft.com/office/officeart/2005/8/layout/hProcess7"/>
    <dgm:cxn modelId="{2FF00721-316D-4524-A90D-FA0C66A95A59}" srcId="{37111F9D-D6B0-43BE-B398-1598C2E63D42}" destId="{5ABBAE59-65D9-4E75-95EB-70B6B3631A9F}" srcOrd="0" destOrd="0" parTransId="{9626EA5A-758A-4533-BA29-885D7F21A7EB}" sibTransId="{3485C315-34AD-46F7-ACD0-49A3B05F39AB}"/>
    <dgm:cxn modelId="{B8A6B622-EFE7-4D2D-9E4F-3AD3ABF649B8}" type="presOf" srcId="{5ABBAE59-65D9-4E75-95EB-70B6B3631A9F}" destId="{762CC28F-6BF6-4607-A7B4-991EB6786CC1}" srcOrd="1" destOrd="0" presId="urn:microsoft.com/office/officeart/2005/8/layout/hProcess7"/>
    <dgm:cxn modelId="{1C656535-784E-4AF2-8CA5-2168A56457DE}" srcId="{5ABBAE59-65D9-4E75-95EB-70B6B3631A9F}" destId="{5AC3B8A9-5B72-4603-B3B0-243345F69080}" srcOrd="0" destOrd="0" parTransId="{57A65EEB-8CB8-4E35-AA33-79ED05859124}" sibTransId="{1D3ADB55-86AF-4F84-B982-5E1D85B1AD23}"/>
    <dgm:cxn modelId="{A03B885C-8EB7-4E1A-8851-03BC0D0BD116}" type="presOf" srcId="{66EA2F49-07D6-46AA-A14D-BC0EE0318C2C}" destId="{AFADFD25-0471-475B-80F2-192423A540DA}" srcOrd="1" destOrd="0" presId="urn:microsoft.com/office/officeart/2005/8/layout/hProcess7"/>
    <dgm:cxn modelId="{2525174F-9322-4941-B32A-319A8219C0A5}" type="presOf" srcId="{66EA2F49-07D6-46AA-A14D-BC0EE0318C2C}" destId="{DAC61AF6-626D-42C9-B871-5EA4246F4CF2}" srcOrd="0" destOrd="0" presId="urn:microsoft.com/office/officeart/2005/8/layout/hProcess7"/>
    <dgm:cxn modelId="{2D655C4F-73E2-4891-9C43-1F4DE44F1938}" srcId="{37111F9D-D6B0-43BE-B398-1598C2E63D42}" destId="{66EA2F49-07D6-46AA-A14D-BC0EE0318C2C}" srcOrd="2" destOrd="0" parTransId="{8937F563-AD7C-4DB5-B49C-5265C872B389}" sibTransId="{A5B4AE8D-18E5-497E-BB1D-A2BBA3C7D1EC}"/>
    <dgm:cxn modelId="{36BAEA4F-91A3-4849-B317-5F62B74FA8AB}" type="presOf" srcId="{A9862140-9CD9-42F6-B938-E4970A9F1272}" destId="{A1D5F284-C9D8-4398-B68E-95F334EC4962}" srcOrd="0" destOrd="0" presId="urn:microsoft.com/office/officeart/2005/8/layout/hProcess7"/>
    <dgm:cxn modelId="{CB02388F-0082-43D7-A438-FA714A39573D}" srcId="{396BA328-E0F3-443E-A2FD-86D445BC98C4}" destId="{816C0AA4-8202-4962-A389-49F45E268B45}" srcOrd="0" destOrd="0" parTransId="{B014630C-D8F6-4348-BFAA-71898006985D}" sibTransId="{26C1E4B4-23D2-4588-BF50-FFE63009C51C}"/>
    <dgm:cxn modelId="{83DED29C-955E-4958-8065-66452101A1C1}" srcId="{66EA2F49-07D6-46AA-A14D-BC0EE0318C2C}" destId="{A9862140-9CD9-42F6-B938-E4970A9F1272}" srcOrd="0" destOrd="0" parTransId="{EA30CDE3-746A-49AE-8C30-B021EE1E3955}" sibTransId="{A26D8F3C-41EE-4E02-A77F-4652FD7117CD}"/>
    <dgm:cxn modelId="{5AE1E5A2-4EA4-43BF-A5C3-BC7C4E350329}" srcId="{37111F9D-D6B0-43BE-B398-1598C2E63D42}" destId="{396BA328-E0F3-443E-A2FD-86D445BC98C4}" srcOrd="1" destOrd="0" parTransId="{2321B20B-39E4-4E1F-A341-F3B6C84FA1CD}" sibTransId="{9D842322-FC17-496C-8D6C-823FDA726C8F}"/>
    <dgm:cxn modelId="{7084A9A4-5909-4AC0-80A3-A5035ED031AC}" type="presOf" srcId="{816C0AA4-8202-4962-A389-49F45E268B45}" destId="{9E27E930-70C8-4191-A5FF-0E0FD1EAF2FB}" srcOrd="0" destOrd="0" presId="urn:microsoft.com/office/officeart/2005/8/layout/hProcess7"/>
    <dgm:cxn modelId="{D2D2BFA7-D45E-409D-A466-E9DE4DE793C1}" type="presOf" srcId="{5AC3B8A9-5B72-4603-B3B0-243345F69080}" destId="{43AB0002-E101-45C3-9D86-8D55826BC6A9}" srcOrd="0" destOrd="0" presId="urn:microsoft.com/office/officeart/2005/8/layout/hProcess7"/>
    <dgm:cxn modelId="{148847D9-3BE7-4069-B32B-A05A12BA5518}" type="presOf" srcId="{396BA328-E0F3-443E-A2FD-86D445BC98C4}" destId="{46F08082-57CF-4967-99C9-65BF812B622D}" srcOrd="0" destOrd="0" presId="urn:microsoft.com/office/officeart/2005/8/layout/hProcess7"/>
    <dgm:cxn modelId="{C16ECAE6-3D95-4D24-8317-99B406A383AC}" type="presOf" srcId="{37111F9D-D6B0-43BE-B398-1598C2E63D42}" destId="{C5F23404-EE55-4AE4-8728-D7A147DFC69A}" srcOrd="0" destOrd="0" presId="urn:microsoft.com/office/officeart/2005/8/layout/hProcess7"/>
    <dgm:cxn modelId="{C5E622EB-635F-4A02-BC19-3B610BAFF62A}" type="presOf" srcId="{5ABBAE59-65D9-4E75-95EB-70B6B3631A9F}" destId="{7928A420-FE65-44F6-8E89-D374C85250E7}" srcOrd="0" destOrd="0" presId="urn:microsoft.com/office/officeart/2005/8/layout/hProcess7"/>
    <dgm:cxn modelId="{8E9A6865-E512-4BE6-9797-84332C542792}" type="presParOf" srcId="{C5F23404-EE55-4AE4-8728-D7A147DFC69A}" destId="{7E20529E-32F3-4A17-A7ED-3B4BD55467A2}" srcOrd="0" destOrd="0" presId="urn:microsoft.com/office/officeart/2005/8/layout/hProcess7"/>
    <dgm:cxn modelId="{3CDA9F00-138A-494E-8EC6-21E1CCE83878}" type="presParOf" srcId="{7E20529E-32F3-4A17-A7ED-3B4BD55467A2}" destId="{7928A420-FE65-44F6-8E89-D374C85250E7}" srcOrd="0" destOrd="0" presId="urn:microsoft.com/office/officeart/2005/8/layout/hProcess7"/>
    <dgm:cxn modelId="{8D16EBB8-F2EF-4AC1-8771-06589994B49F}" type="presParOf" srcId="{7E20529E-32F3-4A17-A7ED-3B4BD55467A2}" destId="{762CC28F-6BF6-4607-A7B4-991EB6786CC1}" srcOrd="1" destOrd="0" presId="urn:microsoft.com/office/officeart/2005/8/layout/hProcess7"/>
    <dgm:cxn modelId="{C3767CC6-A487-4490-AC88-C9E6A979F731}" type="presParOf" srcId="{7E20529E-32F3-4A17-A7ED-3B4BD55467A2}" destId="{43AB0002-E101-45C3-9D86-8D55826BC6A9}" srcOrd="2" destOrd="0" presId="urn:microsoft.com/office/officeart/2005/8/layout/hProcess7"/>
    <dgm:cxn modelId="{9A8DE6DF-5E6B-4FC5-9D04-C7EDB166B2ED}" type="presParOf" srcId="{C5F23404-EE55-4AE4-8728-D7A147DFC69A}" destId="{F6270517-6010-4C19-B2EB-E36A386E1704}" srcOrd="1" destOrd="0" presId="urn:microsoft.com/office/officeart/2005/8/layout/hProcess7"/>
    <dgm:cxn modelId="{1557786D-BF6B-4EFF-9249-350EA4D4DFDF}" type="presParOf" srcId="{C5F23404-EE55-4AE4-8728-D7A147DFC69A}" destId="{BFE2E4E7-2570-440F-B8C1-7F10A31D1F8E}" srcOrd="2" destOrd="0" presId="urn:microsoft.com/office/officeart/2005/8/layout/hProcess7"/>
    <dgm:cxn modelId="{18619380-19C8-45FA-B427-168D69682A08}" type="presParOf" srcId="{BFE2E4E7-2570-440F-B8C1-7F10A31D1F8E}" destId="{C1357B24-429A-4F5E-9FA9-9D641B423ACA}" srcOrd="0" destOrd="0" presId="urn:microsoft.com/office/officeart/2005/8/layout/hProcess7"/>
    <dgm:cxn modelId="{C4F68B6B-EE8C-428D-ACFC-708EC39701AC}" type="presParOf" srcId="{BFE2E4E7-2570-440F-B8C1-7F10A31D1F8E}" destId="{A8E51319-3AD5-4714-90EF-C906DF12BE37}" srcOrd="1" destOrd="0" presId="urn:microsoft.com/office/officeart/2005/8/layout/hProcess7"/>
    <dgm:cxn modelId="{EBDBA395-5411-46DD-8839-76D0990E07A8}" type="presParOf" srcId="{BFE2E4E7-2570-440F-B8C1-7F10A31D1F8E}" destId="{307FA1C0-DC49-4A4A-883A-466ECA2A76AB}" srcOrd="2" destOrd="0" presId="urn:microsoft.com/office/officeart/2005/8/layout/hProcess7"/>
    <dgm:cxn modelId="{4D28F308-4FC6-4BB3-83B7-E9C69A0832B7}" type="presParOf" srcId="{C5F23404-EE55-4AE4-8728-D7A147DFC69A}" destId="{B2C1E319-AA59-40DD-87AB-FA565444E2CA}" srcOrd="3" destOrd="0" presId="urn:microsoft.com/office/officeart/2005/8/layout/hProcess7"/>
    <dgm:cxn modelId="{33D68F3B-71FE-4D16-BB04-31218E583D42}" type="presParOf" srcId="{C5F23404-EE55-4AE4-8728-D7A147DFC69A}" destId="{8190D0C1-AF57-4252-B07F-21E9505CF936}" srcOrd="4" destOrd="0" presId="urn:microsoft.com/office/officeart/2005/8/layout/hProcess7"/>
    <dgm:cxn modelId="{CB53A83D-275D-4216-8DC6-9BF3561726FD}" type="presParOf" srcId="{8190D0C1-AF57-4252-B07F-21E9505CF936}" destId="{46F08082-57CF-4967-99C9-65BF812B622D}" srcOrd="0" destOrd="0" presId="urn:microsoft.com/office/officeart/2005/8/layout/hProcess7"/>
    <dgm:cxn modelId="{4233140C-A49C-448B-A561-E826BB109F72}" type="presParOf" srcId="{8190D0C1-AF57-4252-B07F-21E9505CF936}" destId="{931DCE03-049B-4D28-BD60-AEF2FF2D09D4}" srcOrd="1" destOrd="0" presId="urn:microsoft.com/office/officeart/2005/8/layout/hProcess7"/>
    <dgm:cxn modelId="{5E5FF34F-2D49-4977-8BDC-DAB3BA702273}" type="presParOf" srcId="{8190D0C1-AF57-4252-B07F-21E9505CF936}" destId="{9E27E930-70C8-4191-A5FF-0E0FD1EAF2FB}" srcOrd="2" destOrd="0" presId="urn:microsoft.com/office/officeart/2005/8/layout/hProcess7"/>
    <dgm:cxn modelId="{64B4E4C2-E44C-44ED-A797-D10CD8CEF237}" type="presParOf" srcId="{C5F23404-EE55-4AE4-8728-D7A147DFC69A}" destId="{D556C7A6-47E2-435C-8E37-3CACA1B2390F}" srcOrd="5" destOrd="0" presId="urn:microsoft.com/office/officeart/2005/8/layout/hProcess7"/>
    <dgm:cxn modelId="{56AE0D43-077D-4CE9-A715-76F139902F51}" type="presParOf" srcId="{C5F23404-EE55-4AE4-8728-D7A147DFC69A}" destId="{BA476FB8-3EB6-41DB-957A-C11026BF6A65}" srcOrd="6" destOrd="0" presId="urn:microsoft.com/office/officeart/2005/8/layout/hProcess7"/>
    <dgm:cxn modelId="{E45FA117-E4DE-462B-8251-41BD764105AD}" type="presParOf" srcId="{BA476FB8-3EB6-41DB-957A-C11026BF6A65}" destId="{B6FF5BA8-70A9-48DD-AC99-4F29A2EC71E3}" srcOrd="0" destOrd="0" presId="urn:microsoft.com/office/officeart/2005/8/layout/hProcess7"/>
    <dgm:cxn modelId="{E9F08ACB-F543-40B9-BDF1-16F21149A2E2}" type="presParOf" srcId="{BA476FB8-3EB6-41DB-957A-C11026BF6A65}" destId="{1028719D-2C79-4C89-B930-A9B2CA386F66}" srcOrd="1" destOrd="0" presId="urn:microsoft.com/office/officeart/2005/8/layout/hProcess7"/>
    <dgm:cxn modelId="{667CDFDE-31FB-4436-9520-02BB16195A09}" type="presParOf" srcId="{BA476FB8-3EB6-41DB-957A-C11026BF6A65}" destId="{B2753324-74EB-44D4-A650-596163D11F7C}" srcOrd="2" destOrd="0" presId="urn:microsoft.com/office/officeart/2005/8/layout/hProcess7"/>
    <dgm:cxn modelId="{C0CBB533-B95A-40EC-9B6C-4B7C46E35BA2}" type="presParOf" srcId="{C5F23404-EE55-4AE4-8728-D7A147DFC69A}" destId="{6071FAF4-A8EF-4032-946B-61D4D7E00944}" srcOrd="7" destOrd="0" presId="urn:microsoft.com/office/officeart/2005/8/layout/hProcess7"/>
    <dgm:cxn modelId="{87548D31-479B-4CDD-9773-B72D5E74E8E4}" type="presParOf" srcId="{C5F23404-EE55-4AE4-8728-D7A147DFC69A}" destId="{0DDDF431-48E8-4894-A905-48C120BE1AF0}" srcOrd="8" destOrd="0" presId="urn:microsoft.com/office/officeart/2005/8/layout/hProcess7"/>
    <dgm:cxn modelId="{9638A089-41A5-447F-B742-133F430C3F48}" type="presParOf" srcId="{0DDDF431-48E8-4894-A905-48C120BE1AF0}" destId="{DAC61AF6-626D-42C9-B871-5EA4246F4CF2}" srcOrd="0" destOrd="0" presId="urn:microsoft.com/office/officeart/2005/8/layout/hProcess7"/>
    <dgm:cxn modelId="{984A2A63-8F6F-4A7B-8FED-7B638B313726}" type="presParOf" srcId="{0DDDF431-48E8-4894-A905-48C120BE1AF0}" destId="{AFADFD25-0471-475B-80F2-192423A540DA}" srcOrd="1" destOrd="0" presId="urn:microsoft.com/office/officeart/2005/8/layout/hProcess7"/>
    <dgm:cxn modelId="{48B0BF3E-9E16-4ABE-9272-E4F37A28A8F1}" type="presParOf" srcId="{0DDDF431-48E8-4894-A905-48C120BE1AF0}" destId="{A1D5F284-C9D8-4398-B68E-95F334EC4962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64A7CC-4124-46EF-9CC2-6EADEEC5E073}" type="doc">
      <dgm:prSet loTypeId="urn:microsoft.com/office/officeart/2009/3/layout/PlusandMinus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AD4C49BA-5A14-4D8A-94A2-5FD7FF53777F}">
      <dgm:prSet phldrT="[Texto]"/>
      <dgm:spPr/>
      <dgm:t>
        <a:bodyPr/>
        <a:lstStyle/>
        <a:p>
          <a:r>
            <a:rPr lang="es-MX" b="0" i="0" dirty="0"/>
            <a:t>En la actualidad, no se pueden crear formularios personalizados para entidades en función de un flujo de proceso de negocio.</a:t>
          </a:r>
          <a:endParaRPr lang="es-MX" dirty="0"/>
        </a:p>
      </dgm:t>
    </dgm:pt>
    <dgm:pt modelId="{46D90FFE-76C8-4340-BEEA-A8C23D76164B}" type="parTrans" cxnId="{FFA1347B-A022-43B5-A9DE-B5500EC56CAD}">
      <dgm:prSet/>
      <dgm:spPr/>
      <dgm:t>
        <a:bodyPr/>
        <a:lstStyle/>
        <a:p>
          <a:endParaRPr lang="es-MX"/>
        </a:p>
      </dgm:t>
    </dgm:pt>
    <dgm:pt modelId="{2B191DC6-E195-4631-B46A-567713DA57A8}" type="sibTrans" cxnId="{FFA1347B-A022-43B5-A9DE-B5500EC56CAD}">
      <dgm:prSet/>
      <dgm:spPr/>
      <dgm:t>
        <a:bodyPr/>
        <a:lstStyle/>
        <a:p>
          <a:endParaRPr lang="es-MX"/>
        </a:p>
      </dgm:t>
    </dgm:pt>
    <dgm:pt modelId="{7E3544E4-15A1-495F-8594-2C54A26371C8}">
      <dgm:prSet phldrT="[Texto]"/>
      <dgm:spPr/>
      <dgm:t>
        <a:bodyPr/>
        <a:lstStyle/>
        <a:p>
          <a:r>
            <a:rPr lang="es-MX" b="0" i="0" dirty="0"/>
            <a:t>Si una solución incluye una entidad de flujo de proceso de negocio, esta se debe agregar de forma manual a la solución antes de exportarla.</a:t>
          </a:r>
          <a:endParaRPr lang="es-MX" dirty="0"/>
        </a:p>
      </dgm:t>
    </dgm:pt>
    <dgm:pt modelId="{88F02366-2E34-4325-ACFC-404752D8384F}" type="parTrans" cxnId="{D4FBF43A-D1F0-4C31-BC08-02F353077C9E}">
      <dgm:prSet/>
      <dgm:spPr/>
      <dgm:t>
        <a:bodyPr/>
        <a:lstStyle/>
        <a:p>
          <a:endParaRPr lang="es-MX"/>
        </a:p>
      </dgm:t>
    </dgm:pt>
    <dgm:pt modelId="{E663F50E-3DA6-4747-BE1C-CFAF9EEBDEE4}" type="sibTrans" cxnId="{D4FBF43A-D1F0-4C31-BC08-02F353077C9E}">
      <dgm:prSet/>
      <dgm:spPr/>
      <dgm:t>
        <a:bodyPr/>
        <a:lstStyle/>
        <a:p>
          <a:endParaRPr lang="es-MX"/>
        </a:p>
      </dgm:t>
    </dgm:pt>
    <dgm:pt modelId="{970B0B09-ABE9-4CDB-81F5-3342BC56409A}" type="pres">
      <dgm:prSet presAssocID="{8E64A7CC-4124-46EF-9CC2-6EADEEC5E073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</dgm:pt>
    <dgm:pt modelId="{F68CDD46-21D4-4023-8151-EDE0A4FDC1FE}" type="pres">
      <dgm:prSet presAssocID="{8E64A7CC-4124-46EF-9CC2-6EADEEC5E073}" presName="Background" presStyleLbl="bgImgPlace1" presStyleIdx="0" presStyleCnt="1"/>
      <dgm:spPr/>
    </dgm:pt>
    <dgm:pt modelId="{E1ED18A2-733A-4202-8800-2ACD5008987A}" type="pres">
      <dgm:prSet presAssocID="{8E64A7CC-4124-46EF-9CC2-6EADEEC5E073}" presName="ParentText1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B8693E87-6271-4183-9086-6DC11947C996}" type="pres">
      <dgm:prSet presAssocID="{8E64A7CC-4124-46EF-9CC2-6EADEEC5E073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9B4E57F6-90CB-4514-81F3-982D1D3DC2E9}" type="pres">
      <dgm:prSet presAssocID="{8E64A7CC-4124-46EF-9CC2-6EADEEC5E073}" presName="Plus" presStyleLbl="alignNode1" presStyleIdx="0" presStyleCnt="2"/>
      <dgm:spPr/>
    </dgm:pt>
    <dgm:pt modelId="{F3CA7C5F-480A-4551-88B4-AA713B6891FE}" type="pres">
      <dgm:prSet presAssocID="{8E64A7CC-4124-46EF-9CC2-6EADEEC5E073}" presName="Minus" presStyleLbl="alignNode1" presStyleIdx="1" presStyleCnt="2"/>
      <dgm:spPr/>
    </dgm:pt>
    <dgm:pt modelId="{181B1E66-134C-438E-824F-0C0233D5D198}" type="pres">
      <dgm:prSet presAssocID="{8E64A7CC-4124-46EF-9CC2-6EADEEC5E073}" presName="Divider" presStyleLbl="parChTrans1D1" presStyleIdx="0" presStyleCnt="1"/>
      <dgm:spPr/>
    </dgm:pt>
  </dgm:ptLst>
  <dgm:cxnLst>
    <dgm:cxn modelId="{C5933204-BB92-4DC9-9313-1D26671E68F6}" type="presOf" srcId="{7E3544E4-15A1-495F-8594-2C54A26371C8}" destId="{B8693E87-6271-4183-9086-6DC11947C996}" srcOrd="0" destOrd="0" presId="urn:microsoft.com/office/officeart/2009/3/layout/PlusandMinus"/>
    <dgm:cxn modelId="{D4FBF43A-D1F0-4C31-BC08-02F353077C9E}" srcId="{8E64A7CC-4124-46EF-9CC2-6EADEEC5E073}" destId="{7E3544E4-15A1-495F-8594-2C54A26371C8}" srcOrd="1" destOrd="0" parTransId="{88F02366-2E34-4325-ACFC-404752D8384F}" sibTransId="{E663F50E-3DA6-4747-BE1C-CFAF9EEBDEE4}"/>
    <dgm:cxn modelId="{3A3ABD49-AEB6-44F4-B7E9-56EB3F1E1EE7}" type="presOf" srcId="{8E64A7CC-4124-46EF-9CC2-6EADEEC5E073}" destId="{970B0B09-ABE9-4CDB-81F5-3342BC56409A}" srcOrd="0" destOrd="0" presId="urn:microsoft.com/office/officeart/2009/3/layout/PlusandMinus"/>
    <dgm:cxn modelId="{F5F30B55-072A-48B1-A4BA-A7F9F7D2ED86}" type="presOf" srcId="{AD4C49BA-5A14-4D8A-94A2-5FD7FF53777F}" destId="{E1ED18A2-733A-4202-8800-2ACD5008987A}" srcOrd="0" destOrd="0" presId="urn:microsoft.com/office/officeart/2009/3/layout/PlusandMinus"/>
    <dgm:cxn modelId="{FFA1347B-A022-43B5-A9DE-B5500EC56CAD}" srcId="{8E64A7CC-4124-46EF-9CC2-6EADEEC5E073}" destId="{AD4C49BA-5A14-4D8A-94A2-5FD7FF53777F}" srcOrd="0" destOrd="0" parTransId="{46D90FFE-76C8-4340-BEEA-A8C23D76164B}" sibTransId="{2B191DC6-E195-4631-B46A-567713DA57A8}"/>
    <dgm:cxn modelId="{F1B6C0EC-8AE7-4A97-93A5-103F964404D9}" type="presParOf" srcId="{970B0B09-ABE9-4CDB-81F5-3342BC56409A}" destId="{F68CDD46-21D4-4023-8151-EDE0A4FDC1FE}" srcOrd="0" destOrd="0" presId="urn:microsoft.com/office/officeart/2009/3/layout/PlusandMinus"/>
    <dgm:cxn modelId="{5D621DE2-1F8A-4C27-BDF7-018D2F661DA5}" type="presParOf" srcId="{970B0B09-ABE9-4CDB-81F5-3342BC56409A}" destId="{E1ED18A2-733A-4202-8800-2ACD5008987A}" srcOrd="1" destOrd="0" presId="urn:microsoft.com/office/officeart/2009/3/layout/PlusandMinus"/>
    <dgm:cxn modelId="{335D876D-798C-4405-BAA1-DFFA45412EE7}" type="presParOf" srcId="{970B0B09-ABE9-4CDB-81F5-3342BC56409A}" destId="{B8693E87-6271-4183-9086-6DC11947C996}" srcOrd="2" destOrd="0" presId="urn:microsoft.com/office/officeart/2009/3/layout/PlusandMinus"/>
    <dgm:cxn modelId="{F7D8241D-89F5-4D00-8304-91C21B1337E0}" type="presParOf" srcId="{970B0B09-ABE9-4CDB-81F5-3342BC56409A}" destId="{9B4E57F6-90CB-4514-81F3-982D1D3DC2E9}" srcOrd="3" destOrd="0" presId="urn:microsoft.com/office/officeart/2009/3/layout/PlusandMinus"/>
    <dgm:cxn modelId="{657380CC-E6A2-4E89-94FC-58B823A01112}" type="presParOf" srcId="{970B0B09-ABE9-4CDB-81F5-3342BC56409A}" destId="{F3CA7C5F-480A-4551-88B4-AA713B6891FE}" srcOrd="4" destOrd="0" presId="urn:microsoft.com/office/officeart/2009/3/layout/PlusandMinus"/>
    <dgm:cxn modelId="{3ECA2BD5-BBE9-4B54-8CD2-B9C738613CDE}" type="presParOf" srcId="{970B0B09-ABE9-4CDB-81F5-3342BC56409A}" destId="{181B1E66-134C-438E-824F-0C0233D5D198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E64A7CC-4124-46EF-9CC2-6EADEEC5E073}" type="doc">
      <dgm:prSet loTypeId="urn:microsoft.com/office/officeart/2009/3/layout/PlusandMinus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AD4C49BA-5A14-4D8A-94A2-5FD7FF53777F}">
      <dgm:prSet phldrT="[Texto]"/>
      <dgm:spPr/>
      <dgm:t>
        <a:bodyPr/>
        <a:lstStyle/>
        <a:p>
          <a:r>
            <a:rPr lang="es-MX" b="0" i="0" dirty="0"/>
            <a:t>No puede haber más de 10 procesos de flujo de proceso de negocio activos por entidad.</a:t>
          </a:r>
        </a:p>
        <a:p>
          <a:pPr>
            <a:buFont typeface="Arial" panose="020B0604020202020204" pitchFamily="34" charset="0"/>
            <a:buChar char="•"/>
          </a:pPr>
          <a:r>
            <a:rPr lang="es-MX" b="0" i="0" dirty="0"/>
            <a:t>Cada proceso no puede contener más de 30 fases.</a:t>
          </a:r>
        </a:p>
        <a:p>
          <a:pPr>
            <a:buFont typeface="Arial" panose="020B0604020202020204" pitchFamily="34" charset="0"/>
            <a:buChar char="•"/>
          </a:pPr>
          <a:r>
            <a:rPr lang="es-MX" b="0" i="0" dirty="0"/>
            <a:t>Los procesos de varias entidades no pueden contener más de 5 entidades.</a:t>
          </a:r>
          <a:endParaRPr lang="es-MX" dirty="0"/>
        </a:p>
      </dgm:t>
    </dgm:pt>
    <dgm:pt modelId="{46D90FFE-76C8-4340-BEEA-A8C23D76164B}" type="parTrans" cxnId="{FFA1347B-A022-43B5-A9DE-B5500EC56CAD}">
      <dgm:prSet/>
      <dgm:spPr/>
      <dgm:t>
        <a:bodyPr/>
        <a:lstStyle/>
        <a:p>
          <a:endParaRPr lang="es-MX"/>
        </a:p>
      </dgm:t>
    </dgm:pt>
    <dgm:pt modelId="{2B191DC6-E195-4631-B46A-567713DA57A8}" type="sibTrans" cxnId="{FFA1347B-A022-43B5-A9DE-B5500EC56CAD}">
      <dgm:prSet/>
      <dgm:spPr/>
      <dgm:t>
        <a:bodyPr/>
        <a:lstStyle/>
        <a:p>
          <a:endParaRPr lang="es-MX"/>
        </a:p>
      </dgm:t>
    </dgm:pt>
    <dgm:pt modelId="{7E3544E4-15A1-495F-8594-2C54A26371C8}">
      <dgm:prSet phldrT="[Texto]"/>
      <dgm:spPr/>
      <dgm:t>
        <a:bodyPr/>
        <a:lstStyle/>
        <a:p>
          <a:r>
            <a:rPr lang="es-MX" b="0" i="0" dirty="0"/>
            <a:t>Todas las entidades personalizadas pueden usar flujos de proceso de negocio. Las entidades estándar también pueden usar flujos de proceso de negocio</a:t>
          </a:r>
        </a:p>
      </dgm:t>
    </dgm:pt>
    <dgm:pt modelId="{88F02366-2E34-4325-ACFC-404752D8384F}" type="parTrans" cxnId="{D4FBF43A-D1F0-4C31-BC08-02F353077C9E}">
      <dgm:prSet/>
      <dgm:spPr/>
      <dgm:t>
        <a:bodyPr/>
        <a:lstStyle/>
        <a:p>
          <a:endParaRPr lang="es-MX"/>
        </a:p>
      </dgm:t>
    </dgm:pt>
    <dgm:pt modelId="{E663F50E-3DA6-4747-BE1C-CFAF9EEBDEE4}" type="sibTrans" cxnId="{D4FBF43A-D1F0-4C31-BC08-02F353077C9E}">
      <dgm:prSet/>
      <dgm:spPr/>
      <dgm:t>
        <a:bodyPr/>
        <a:lstStyle/>
        <a:p>
          <a:endParaRPr lang="es-MX"/>
        </a:p>
      </dgm:t>
    </dgm:pt>
    <dgm:pt modelId="{970B0B09-ABE9-4CDB-81F5-3342BC56409A}" type="pres">
      <dgm:prSet presAssocID="{8E64A7CC-4124-46EF-9CC2-6EADEEC5E073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</dgm:pt>
    <dgm:pt modelId="{F68CDD46-21D4-4023-8151-EDE0A4FDC1FE}" type="pres">
      <dgm:prSet presAssocID="{8E64A7CC-4124-46EF-9CC2-6EADEEC5E073}" presName="Background" presStyleLbl="bgImgPlace1" presStyleIdx="0" presStyleCnt="1" custLinFactNeighborX="-1108" custLinFactNeighborY="34325"/>
      <dgm:spPr/>
    </dgm:pt>
    <dgm:pt modelId="{E1ED18A2-733A-4202-8800-2ACD5008987A}" type="pres">
      <dgm:prSet presAssocID="{8E64A7CC-4124-46EF-9CC2-6EADEEC5E073}" presName="ParentText1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B8693E87-6271-4183-9086-6DC11947C996}" type="pres">
      <dgm:prSet presAssocID="{8E64A7CC-4124-46EF-9CC2-6EADEEC5E073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9B4E57F6-90CB-4514-81F3-982D1D3DC2E9}" type="pres">
      <dgm:prSet presAssocID="{8E64A7CC-4124-46EF-9CC2-6EADEEC5E073}" presName="Plus" presStyleLbl="alignNode1" presStyleIdx="0" presStyleCnt="2" custLinFactNeighborX="-22408" custLinFactNeighborY="12277"/>
      <dgm:spPr/>
    </dgm:pt>
    <dgm:pt modelId="{F3CA7C5F-480A-4551-88B4-AA713B6891FE}" type="pres">
      <dgm:prSet presAssocID="{8E64A7CC-4124-46EF-9CC2-6EADEEC5E073}" presName="Minus" presStyleLbl="alignNode1" presStyleIdx="1" presStyleCnt="2"/>
      <dgm:spPr/>
    </dgm:pt>
    <dgm:pt modelId="{181B1E66-134C-438E-824F-0C0233D5D198}" type="pres">
      <dgm:prSet presAssocID="{8E64A7CC-4124-46EF-9CC2-6EADEEC5E073}" presName="Divider" presStyleLbl="parChTrans1D1" presStyleIdx="0" presStyleCnt="1"/>
      <dgm:spPr/>
    </dgm:pt>
  </dgm:ptLst>
  <dgm:cxnLst>
    <dgm:cxn modelId="{C5933204-BB92-4DC9-9313-1D26671E68F6}" type="presOf" srcId="{7E3544E4-15A1-495F-8594-2C54A26371C8}" destId="{B8693E87-6271-4183-9086-6DC11947C996}" srcOrd="0" destOrd="0" presId="urn:microsoft.com/office/officeart/2009/3/layout/PlusandMinus"/>
    <dgm:cxn modelId="{D4FBF43A-D1F0-4C31-BC08-02F353077C9E}" srcId="{8E64A7CC-4124-46EF-9CC2-6EADEEC5E073}" destId="{7E3544E4-15A1-495F-8594-2C54A26371C8}" srcOrd="1" destOrd="0" parTransId="{88F02366-2E34-4325-ACFC-404752D8384F}" sibTransId="{E663F50E-3DA6-4747-BE1C-CFAF9EEBDEE4}"/>
    <dgm:cxn modelId="{3A3ABD49-AEB6-44F4-B7E9-56EB3F1E1EE7}" type="presOf" srcId="{8E64A7CC-4124-46EF-9CC2-6EADEEC5E073}" destId="{970B0B09-ABE9-4CDB-81F5-3342BC56409A}" srcOrd="0" destOrd="0" presId="urn:microsoft.com/office/officeart/2009/3/layout/PlusandMinus"/>
    <dgm:cxn modelId="{F5F30B55-072A-48B1-A4BA-A7F9F7D2ED86}" type="presOf" srcId="{AD4C49BA-5A14-4D8A-94A2-5FD7FF53777F}" destId="{E1ED18A2-733A-4202-8800-2ACD5008987A}" srcOrd="0" destOrd="0" presId="urn:microsoft.com/office/officeart/2009/3/layout/PlusandMinus"/>
    <dgm:cxn modelId="{FFA1347B-A022-43B5-A9DE-B5500EC56CAD}" srcId="{8E64A7CC-4124-46EF-9CC2-6EADEEC5E073}" destId="{AD4C49BA-5A14-4D8A-94A2-5FD7FF53777F}" srcOrd="0" destOrd="0" parTransId="{46D90FFE-76C8-4340-BEEA-A8C23D76164B}" sibTransId="{2B191DC6-E195-4631-B46A-567713DA57A8}"/>
    <dgm:cxn modelId="{F1B6C0EC-8AE7-4A97-93A5-103F964404D9}" type="presParOf" srcId="{970B0B09-ABE9-4CDB-81F5-3342BC56409A}" destId="{F68CDD46-21D4-4023-8151-EDE0A4FDC1FE}" srcOrd="0" destOrd="0" presId="urn:microsoft.com/office/officeart/2009/3/layout/PlusandMinus"/>
    <dgm:cxn modelId="{5D621DE2-1F8A-4C27-BDF7-018D2F661DA5}" type="presParOf" srcId="{970B0B09-ABE9-4CDB-81F5-3342BC56409A}" destId="{E1ED18A2-733A-4202-8800-2ACD5008987A}" srcOrd="1" destOrd="0" presId="urn:microsoft.com/office/officeart/2009/3/layout/PlusandMinus"/>
    <dgm:cxn modelId="{335D876D-798C-4405-BAA1-DFFA45412EE7}" type="presParOf" srcId="{970B0B09-ABE9-4CDB-81F5-3342BC56409A}" destId="{B8693E87-6271-4183-9086-6DC11947C996}" srcOrd="2" destOrd="0" presId="urn:microsoft.com/office/officeart/2009/3/layout/PlusandMinus"/>
    <dgm:cxn modelId="{F7D8241D-89F5-4D00-8304-91C21B1337E0}" type="presParOf" srcId="{970B0B09-ABE9-4CDB-81F5-3342BC56409A}" destId="{9B4E57F6-90CB-4514-81F3-982D1D3DC2E9}" srcOrd="3" destOrd="0" presId="urn:microsoft.com/office/officeart/2009/3/layout/PlusandMinus"/>
    <dgm:cxn modelId="{657380CC-E6A2-4E89-94FC-58B823A01112}" type="presParOf" srcId="{970B0B09-ABE9-4CDB-81F5-3342BC56409A}" destId="{F3CA7C5F-480A-4551-88B4-AA713B6891FE}" srcOrd="4" destOrd="0" presId="urn:microsoft.com/office/officeart/2009/3/layout/PlusandMinus"/>
    <dgm:cxn modelId="{3ECA2BD5-BBE9-4B54-8CD2-B9C738613CDE}" type="presParOf" srcId="{970B0B09-ABE9-4CDB-81F5-3342BC56409A}" destId="{181B1E66-134C-438E-824F-0C0233D5D198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A12C52-72EA-444E-A454-8469717B2DA6}">
      <dsp:nvSpPr>
        <dsp:cNvPr id="0" name=""/>
        <dsp:cNvSpPr/>
      </dsp:nvSpPr>
      <dsp:spPr>
        <a:xfrm>
          <a:off x="787764" y="0"/>
          <a:ext cx="1354666" cy="1354666"/>
        </a:xfrm>
        <a:prstGeom prst="chord">
          <a:avLst>
            <a:gd name="adj1" fmla="val 4800000"/>
            <a:gd name="adj2" fmla="val 16800000"/>
          </a:avLst>
        </a:prstGeom>
        <a:solidFill>
          <a:schemeClr val="accent6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F24F7E-ECB1-443C-BBED-B4A440A978ED}">
      <dsp:nvSpPr>
        <dsp:cNvPr id="0" name=""/>
        <dsp:cNvSpPr/>
      </dsp:nvSpPr>
      <dsp:spPr>
        <a:xfrm>
          <a:off x="923231" y="135466"/>
          <a:ext cx="1083733" cy="1083733"/>
        </a:xfrm>
        <a:prstGeom prst="pie">
          <a:avLst>
            <a:gd name="adj1" fmla="val 10800000"/>
            <a:gd name="adj2" fmla="val 16200000"/>
          </a:avLst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985489-A6BA-4C71-9C4B-F639295CF6DF}">
      <dsp:nvSpPr>
        <dsp:cNvPr id="0" name=""/>
        <dsp:cNvSpPr/>
      </dsp:nvSpPr>
      <dsp:spPr>
        <a:xfrm rot="16200000">
          <a:off x="-770102" y="3048000"/>
          <a:ext cx="3928533" cy="812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5600" kern="1200" dirty="0"/>
            <a:t>Rol comercial</a:t>
          </a:r>
        </a:p>
      </dsp:txBody>
      <dsp:txXfrm>
        <a:off x="-770102" y="3048000"/>
        <a:ext cx="3928533" cy="812800"/>
      </dsp:txXfrm>
    </dsp:sp>
    <dsp:sp modelId="{6CBEDC67-A73C-4520-BA8D-6FEEB9123309}">
      <dsp:nvSpPr>
        <dsp:cNvPr id="0" name=""/>
        <dsp:cNvSpPr/>
      </dsp:nvSpPr>
      <dsp:spPr>
        <a:xfrm>
          <a:off x="1736031" y="0"/>
          <a:ext cx="2709333" cy="5418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400" kern="1200" dirty="0"/>
            <a:t>Entender los diferentes procesos de negocio que podemos crear </a:t>
          </a:r>
        </a:p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400" kern="1200" dirty="0"/>
            <a:t>Entender los diferentes procesos que podemos crear </a:t>
          </a:r>
        </a:p>
      </dsp:txBody>
      <dsp:txXfrm>
        <a:off x="1736031" y="0"/>
        <a:ext cx="2709333" cy="5418667"/>
      </dsp:txXfrm>
    </dsp:sp>
    <dsp:sp modelId="{2BB58FB6-82A0-4602-8755-0B5435461399}">
      <dsp:nvSpPr>
        <dsp:cNvPr id="0" name=""/>
        <dsp:cNvSpPr/>
      </dsp:nvSpPr>
      <dsp:spPr>
        <a:xfrm>
          <a:off x="4839992" y="0"/>
          <a:ext cx="1354666" cy="1354666"/>
        </a:xfrm>
        <a:prstGeom prst="chord">
          <a:avLst>
            <a:gd name="adj1" fmla="val 4800000"/>
            <a:gd name="adj2" fmla="val 16800000"/>
          </a:avLst>
        </a:prstGeom>
        <a:solidFill>
          <a:schemeClr val="accent6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E596DB-80EF-4D0A-BAEC-6D5E5BB110B0}">
      <dsp:nvSpPr>
        <dsp:cNvPr id="0" name=""/>
        <dsp:cNvSpPr/>
      </dsp:nvSpPr>
      <dsp:spPr>
        <a:xfrm>
          <a:off x="4975459" y="135466"/>
          <a:ext cx="1083733" cy="1083733"/>
        </a:xfrm>
        <a:prstGeom prst="pie">
          <a:avLst>
            <a:gd name="adj1" fmla="val 5400000"/>
            <a:gd name="adj2" fmla="val 16200000"/>
          </a:avLst>
        </a:prstGeom>
        <a:solidFill>
          <a:schemeClr val="accent6">
            <a:shade val="50000"/>
            <a:hueOff val="368424"/>
            <a:satOff val="-16105"/>
            <a:lumOff val="43961"/>
            <a:alphaOff val="0"/>
          </a:schemeClr>
        </a:solidFill>
        <a:ln w="12700" cap="flat" cmpd="sng" algn="ctr">
          <a:solidFill>
            <a:schemeClr val="accent6">
              <a:shade val="50000"/>
              <a:hueOff val="368424"/>
              <a:satOff val="-16105"/>
              <a:lumOff val="43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7E6AFE-A273-4099-81B9-B6E873B76A96}">
      <dsp:nvSpPr>
        <dsp:cNvPr id="0" name=""/>
        <dsp:cNvSpPr/>
      </dsp:nvSpPr>
      <dsp:spPr>
        <a:xfrm rot="16200000">
          <a:off x="3282125" y="3048000"/>
          <a:ext cx="3928533" cy="812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5600" kern="1200" dirty="0"/>
            <a:t>Rol funcional</a:t>
          </a:r>
        </a:p>
      </dsp:txBody>
      <dsp:txXfrm>
        <a:off x="3282125" y="3048000"/>
        <a:ext cx="3928533" cy="812800"/>
      </dsp:txXfrm>
    </dsp:sp>
    <dsp:sp modelId="{E2843779-9CA2-4D97-A248-239A8C8097D9}">
      <dsp:nvSpPr>
        <dsp:cNvPr id="0" name=""/>
        <dsp:cNvSpPr/>
      </dsp:nvSpPr>
      <dsp:spPr>
        <a:xfrm>
          <a:off x="5788259" y="0"/>
          <a:ext cx="2709333" cy="5418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400" kern="1200" dirty="0"/>
            <a:t>Crear diferentes procesos de negocio según las necesidades del cliente o del sector </a:t>
          </a:r>
          <a:endParaRPr lang="es-MX" sz="3400" i="1" kern="1200" dirty="0"/>
        </a:p>
      </dsp:txBody>
      <dsp:txXfrm>
        <a:off x="5788259" y="0"/>
        <a:ext cx="2709333" cy="54186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28A420-FE65-44F6-8E89-D374C85250E7}">
      <dsp:nvSpPr>
        <dsp:cNvPr id="0" name=""/>
        <dsp:cNvSpPr/>
      </dsp:nvSpPr>
      <dsp:spPr>
        <a:xfrm>
          <a:off x="754" y="317470"/>
          <a:ext cx="3246430" cy="3895716"/>
        </a:xfrm>
        <a:prstGeom prst="roundRect">
          <a:avLst>
            <a:gd name="adj" fmla="val 5000"/>
          </a:avLst>
        </a:prstGeom>
        <a:solidFill>
          <a:srgbClr val="5B9BD5">
            <a:shade val="50000"/>
            <a:hueOff val="222839"/>
            <a:satOff val="5970"/>
            <a:lumOff val="26302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2870" rIns="133350" bIns="0" numCol="1" spcCol="1270" anchor="t" anchorCtr="0">
          <a:noAutofit/>
        </a:bodyPr>
        <a:lstStyle/>
        <a:p>
          <a:pPr marL="0" lvl="0" indent="0" algn="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4400" kern="12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/>
              <a:ea typeface="+mn-ea"/>
              <a:cs typeface="+mn-cs"/>
            </a:rPr>
            <a:t>Fase</a:t>
          </a:r>
          <a:endParaRPr lang="es-MX" sz="3000" kern="1200" dirty="0">
            <a:solidFill>
              <a:schemeClr val="tx1">
                <a:lumMod val="95000"/>
                <a:lumOff val="5000"/>
              </a:schemeClr>
            </a:solidFill>
            <a:latin typeface="Calibri" panose="020F0502020204030204"/>
            <a:ea typeface="+mn-ea"/>
            <a:cs typeface="+mn-cs"/>
          </a:endParaRPr>
        </a:p>
      </dsp:txBody>
      <dsp:txXfrm rot="16200000">
        <a:off x="-1271846" y="1590071"/>
        <a:ext cx="3194487" cy="649286"/>
      </dsp:txXfrm>
    </dsp:sp>
    <dsp:sp modelId="{43AB0002-E101-45C3-9D86-8D55826BC6A9}">
      <dsp:nvSpPr>
        <dsp:cNvPr id="0" name=""/>
        <dsp:cNvSpPr/>
      </dsp:nvSpPr>
      <dsp:spPr>
        <a:xfrm>
          <a:off x="650040" y="317470"/>
          <a:ext cx="2418590" cy="389571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0" bIns="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200" b="0" i="0" kern="1200" dirty="0"/>
            <a:t>Cada fase puede tener hasta 30 pasos.</a:t>
          </a:r>
          <a:endParaRPr lang="es-MX" sz="3200" kern="1200" dirty="0"/>
        </a:p>
      </dsp:txBody>
      <dsp:txXfrm>
        <a:off x="650040" y="317470"/>
        <a:ext cx="2418590" cy="3895716"/>
      </dsp:txXfrm>
    </dsp:sp>
    <dsp:sp modelId="{46F08082-57CF-4967-99C9-65BF812B622D}">
      <dsp:nvSpPr>
        <dsp:cNvPr id="0" name=""/>
        <dsp:cNvSpPr/>
      </dsp:nvSpPr>
      <dsp:spPr>
        <a:xfrm>
          <a:off x="3360809" y="317470"/>
          <a:ext cx="3246430" cy="3895716"/>
        </a:xfrm>
        <a:prstGeom prst="roundRect">
          <a:avLst>
            <a:gd name="adj" fmla="val 5000"/>
          </a:avLst>
        </a:prstGeom>
        <a:solidFill>
          <a:srgbClr val="759FC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6873" rIns="164465" bIns="0" numCol="1" spcCol="1270" anchor="t" anchorCtr="0">
          <a:noAutofit/>
        </a:bodyPr>
        <a:lstStyle/>
        <a:p>
          <a:pPr marL="0" lvl="0" indent="0" algn="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700" kern="1200" dirty="0">
              <a:solidFill>
                <a:schemeClr val="tx1">
                  <a:lumMod val="95000"/>
                  <a:lumOff val="5000"/>
                </a:schemeClr>
              </a:solidFill>
            </a:rPr>
            <a:t>Condición</a:t>
          </a:r>
        </a:p>
      </dsp:txBody>
      <dsp:txXfrm rot="16200000">
        <a:off x="2088209" y="1590071"/>
        <a:ext cx="3194487" cy="649286"/>
      </dsp:txXfrm>
    </dsp:sp>
    <dsp:sp modelId="{A8E51319-3AD5-4714-90EF-C906DF12BE37}">
      <dsp:nvSpPr>
        <dsp:cNvPr id="0" name=""/>
        <dsp:cNvSpPr/>
      </dsp:nvSpPr>
      <dsp:spPr>
        <a:xfrm rot="5400000">
          <a:off x="3090616" y="3415624"/>
          <a:ext cx="572851" cy="486964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27E930-70C8-4191-A5FF-0E0FD1EAF2FB}">
      <dsp:nvSpPr>
        <dsp:cNvPr id="0" name=""/>
        <dsp:cNvSpPr/>
      </dsp:nvSpPr>
      <dsp:spPr>
        <a:xfrm>
          <a:off x="4010095" y="317470"/>
          <a:ext cx="2418590" cy="389571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2583" rIns="0" bIns="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700" kern="1200" dirty="0"/>
            <a:t>Agregar formulas y parámetros</a:t>
          </a:r>
        </a:p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2700" kern="1200" dirty="0"/>
        </a:p>
      </dsp:txBody>
      <dsp:txXfrm>
        <a:off x="4010095" y="317470"/>
        <a:ext cx="2418590" cy="3895716"/>
      </dsp:txXfrm>
    </dsp:sp>
    <dsp:sp modelId="{DAC61AF6-626D-42C9-B871-5EA4246F4CF2}">
      <dsp:nvSpPr>
        <dsp:cNvPr id="0" name=""/>
        <dsp:cNvSpPr/>
      </dsp:nvSpPr>
      <dsp:spPr>
        <a:xfrm>
          <a:off x="6720865" y="317470"/>
          <a:ext cx="3246430" cy="3895716"/>
        </a:xfrm>
        <a:prstGeom prst="roundRect">
          <a:avLst>
            <a:gd name="adj" fmla="val 5000"/>
          </a:avLst>
        </a:prstGeom>
        <a:solidFill>
          <a:srgbClr val="4A81B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6873" rIns="164465" bIns="0" numCol="1" spcCol="1270" anchor="t" anchorCtr="0">
          <a:noAutofit/>
        </a:bodyPr>
        <a:lstStyle/>
        <a:p>
          <a:pPr marL="0" lvl="0" indent="0" algn="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700" kern="1200" dirty="0">
              <a:solidFill>
                <a:schemeClr val="tx1">
                  <a:lumMod val="95000"/>
                  <a:lumOff val="5000"/>
                </a:schemeClr>
              </a:solidFill>
            </a:rPr>
            <a:t>Paso de datos</a:t>
          </a:r>
        </a:p>
      </dsp:txBody>
      <dsp:txXfrm rot="16200000">
        <a:off x="5448264" y="1590071"/>
        <a:ext cx="3194487" cy="649286"/>
      </dsp:txXfrm>
    </dsp:sp>
    <dsp:sp modelId="{1028719D-2C79-4C89-B930-A9B2CA386F66}">
      <dsp:nvSpPr>
        <dsp:cNvPr id="0" name=""/>
        <dsp:cNvSpPr/>
      </dsp:nvSpPr>
      <dsp:spPr>
        <a:xfrm rot="5400000">
          <a:off x="6450671" y="3415624"/>
          <a:ext cx="572851" cy="486964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334258"/>
              <a:satOff val="8955"/>
              <a:lumOff val="394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D5F284-C9D8-4398-B68E-95F334EC4962}">
      <dsp:nvSpPr>
        <dsp:cNvPr id="0" name=""/>
        <dsp:cNvSpPr/>
      </dsp:nvSpPr>
      <dsp:spPr>
        <a:xfrm>
          <a:off x="7370151" y="317470"/>
          <a:ext cx="2418590" cy="389571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2583" rIns="0" bIns="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700" kern="1200" dirty="0"/>
            <a:t>Almacenamiento de datos para las condiciones o directamente a las fases del proceso </a:t>
          </a:r>
        </a:p>
      </dsp:txBody>
      <dsp:txXfrm>
        <a:off x="7370151" y="317470"/>
        <a:ext cx="2418590" cy="38957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8CDD46-21D4-4023-8151-EDE0A4FDC1FE}">
      <dsp:nvSpPr>
        <dsp:cNvPr id="0" name=""/>
        <dsp:cNvSpPr/>
      </dsp:nvSpPr>
      <dsp:spPr>
        <a:xfrm>
          <a:off x="1486348" y="932281"/>
          <a:ext cx="8597831" cy="4443306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ED18A2-733A-4202-8800-2ACD5008987A}">
      <dsp:nvSpPr>
        <dsp:cNvPr id="0" name=""/>
        <dsp:cNvSpPr/>
      </dsp:nvSpPr>
      <dsp:spPr>
        <a:xfrm>
          <a:off x="1743295" y="1451931"/>
          <a:ext cx="3992556" cy="3801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865" tIns="62865" rIns="62865" bIns="62865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300" b="0" i="0" kern="1200" dirty="0"/>
            <a:t>En la actualidad, no se pueden crear formularios personalizados para entidades en función de un flujo de proceso de negocio.</a:t>
          </a:r>
          <a:endParaRPr lang="es-MX" sz="3300" kern="1200" dirty="0"/>
        </a:p>
      </dsp:txBody>
      <dsp:txXfrm>
        <a:off x="1743295" y="1451931"/>
        <a:ext cx="3992556" cy="3801194"/>
      </dsp:txXfrm>
    </dsp:sp>
    <dsp:sp modelId="{B8693E87-6271-4183-9086-6DC11947C996}">
      <dsp:nvSpPr>
        <dsp:cNvPr id="0" name=""/>
        <dsp:cNvSpPr/>
      </dsp:nvSpPr>
      <dsp:spPr>
        <a:xfrm>
          <a:off x="5824794" y="1451931"/>
          <a:ext cx="3992556" cy="3801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865" tIns="62865" rIns="62865" bIns="62865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300" b="0" i="0" kern="1200" dirty="0"/>
            <a:t>Si una solución incluye una entidad de flujo de proceso de negocio, esta se debe agregar de forma manual a la solución antes de exportarla.</a:t>
          </a:r>
          <a:endParaRPr lang="es-MX" sz="3300" kern="1200" dirty="0"/>
        </a:p>
      </dsp:txBody>
      <dsp:txXfrm>
        <a:off x="5824794" y="1451931"/>
        <a:ext cx="3992556" cy="3801194"/>
      </dsp:txXfrm>
    </dsp:sp>
    <dsp:sp modelId="{9B4E57F6-90CB-4514-81F3-982D1D3DC2E9}">
      <dsp:nvSpPr>
        <dsp:cNvPr id="0" name=""/>
        <dsp:cNvSpPr/>
      </dsp:nvSpPr>
      <dsp:spPr>
        <a:xfrm>
          <a:off x="596918" y="43078"/>
          <a:ext cx="1680036" cy="1680036"/>
        </a:xfrm>
        <a:prstGeom prst="plus">
          <a:avLst>
            <a:gd name="adj" fmla="val 328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CA7C5F-480A-4551-88B4-AA713B6891FE}">
      <dsp:nvSpPr>
        <dsp:cNvPr id="0" name=""/>
        <dsp:cNvSpPr/>
      </dsp:nvSpPr>
      <dsp:spPr>
        <a:xfrm>
          <a:off x="8898272" y="647259"/>
          <a:ext cx="1581210" cy="54186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1B1E66-134C-438E-824F-0C0233D5D198}">
      <dsp:nvSpPr>
        <dsp:cNvPr id="0" name=""/>
        <dsp:cNvSpPr/>
      </dsp:nvSpPr>
      <dsp:spPr>
        <a:xfrm>
          <a:off x="5785264" y="1460059"/>
          <a:ext cx="988" cy="3630506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8CDD46-21D4-4023-8151-EDE0A4FDC1FE}">
      <dsp:nvSpPr>
        <dsp:cNvPr id="0" name=""/>
        <dsp:cNvSpPr/>
      </dsp:nvSpPr>
      <dsp:spPr>
        <a:xfrm>
          <a:off x="1391084" y="975360"/>
          <a:ext cx="8597831" cy="4443306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ED18A2-733A-4202-8800-2ACD5008987A}">
      <dsp:nvSpPr>
        <dsp:cNvPr id="0" name=""/>
        <dsp:cNvSpPr/>
      </dsp:nvSpPr>
      <dsp:spPr>
        <a:xfrm>
          <a:off x="1743295" y="1451931"/>
          <a:ext cx="3992556" cy="3801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47625" rIns="47625" bIns="47625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b="0" i="0" kern="1200" dirty="0"/>
            <a:t>No puede haber más de 10 procesos de flujo de proceso de negocio activos por entidad.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MX" sz="2500" b="0" i="0" kern="1200" dirty="0"/>
            <a:t>Cada proceso no puede contener más de 30 fases.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MX" sz="2500" b="0" i="0" kern="1200" dirty="0"/>
            <a:t>Los procesos de varias entidades no pueden contener más de 5 entidades.</a:t>
          </a:r>
          <a:endParaRPr lang="es-MX" sz="2500" kern="1200" dirty="0"/>
        </a:p>
      </dsp:txBody>
      <dsp:txXfrm>
        <a:off x="1743295" y="1451931"/>
        <a:ext cx="3992556" cy="3801194"/>
      </dsp:txXfrm>
    </dsp:sp>
    <dsp:sp modelId="{B8693E87-6271-4183-9086-6DC11947C996}">
      <dsp:nvSpPr>
        <dsp:cNvPr id="0" name=""/>
        <dsp:cNvSpPr/>
      </dsp:nvSpPr>
      <dsp:spPr>
        <a:xfrm>
          <a:off x="5824794" y="1451931"/>
          <a:ext cx="3992556" cy="3801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47625" rIns="47625" bIns="47625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b="0" i="0" kern="1200" dirty="0"/>
            <a:t>Todas las entidades personalizadas pueden usar flujos de proceso de negocio. Las entidades estándar también pueden usar flujos de proceso de negocio</a:t>
          </a:r>
        </a:p>
      </dsp:txBody>
      <dsp:txXfrm>
        <a:off x="5824794" y="1451931"/>
        <a:ext cx="3992556" cy="3801194"/>
      </dsp:txXfrm>
    </dsp:sp>
    <dsp:sp modelId="{9B4E57F6-90CB-4514-81F3-982D1D3DC2E9}">
      <dsp:nvSpPr>
        <dsp:cNvPr id="0" name=""/>
        <dsp:cNvSpPr/>
      </dsp:nvSpPr>
      <dsp:spPr>
        <a:xfrm>
          <a:off x="220455" y="249336"/>
          <a:ext cx="1680036" cy="1680036"/>
        </a:xfrm>
        <a:prstGeom prst="plus">
          <a:avLst>
            <a:gd name="adj" fmla="val 328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CA7C5F-480A-4551-88B4-AA713B6891FE}">
      <dsp:nvSpPr>
        <dsp:cNvPr id="0" name=""/>
        <dsp:cNvSpPr/>
      </dsp:nvSpPr>
      <dsp:spPr>
        <a:xfrm>
          <a:off x="8898272" y="647259"/>
          <a:ext cx="1581210" cy="54186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1B1E66-134C-438E-824F-0C0233D5D198}">
      <dsp:nvSpPr>
        <dsp:cNvPr id="0" name=""/>
        <dsp:cNvSpPr/>
      </dsp:nvSpPr>
      <dsp:spPr>
        <a:xfrm>
          <a:off x="5785264" y="1460059"/>
          <a:ext cx="988" cy="3630506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PieProcess">
  <dgm:title val=""/>
  <dgm:desc val=""/>
  <dgm:catLst>
    <dgm:cat type="list" pri="8600"/>
    <dgm:cat type="process" pri="4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One val="branch"/>
      <dgm:animLvl val="lvl"/>
    </dgm:varLst>
    <dgm:choose name="Name1">
      <dgm:if name="Name2" func="var" arg="dir" op="equ" val="norm">
        <dgm:alg type="lin">
          <dgm:param type="linDir" val="fromL"/>
        </dgm:alg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val="65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w" for="ch" forName="ParentComposite" refType="w" fact="0.5"/>
      <dgm:constr type="h" for="ch" forName="ParentComposite" refType="h"/>
      <dgm:constr type="w" for="ch" forName="negSibTrans" refType="h" refFor="ch" refForName="composite" fact="-0.075"/>
      <dgm:constr type="w" for="ch" forName="sibTrans" refType="w" refFor="ch" refForName="composite" fact="0.0425"/>
    </dgm:constrLst>
    <dgm:forEach name="nodesForEach" axis="ch" ptType="node" cnt="7">
      <dgm:layoutNode name="ParentComposite">
        <dgm:alg type="composite">
          <dgm:param type="ar" val="0.2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.275"/>
              <dgm:constr type="w" for="ch" forName="Parent" refType="w" fact="0.6"/>
              <dgm:constr type="h" for="ch" forName="Parent" refType="h" fact="0.725"/>
              <dgm:constr type="l" for="ch" forName="Chord" refType="w" fact="0"/>
              <dgm:constr type="t" for="ch" forName="Chord" refType="h" fact="0"/>
              <dgm:constr type="w" for="ch" forName="Chord" refType="w"/>
              <dgm:constr type="h" for="ch" forName="Chord" refType="h" fact="0.25"/>
              <dgm:constr type="l" for="ch" forName="Pie" refType="w" fact="0.1"/>
              <dgm:constr type="t" for="ch" forName="Pie" refType="h" fact="0.025"/>
              <dgm:constr type="w" for="ch" forName="Pie" refType="w" fact="0.8"/>
              <dgm:constr type="h" for="ch" forName="Pie" refType="h" fact="0.2"/>
            </dgm:constrLst>
          </dgm:if>
          <dgm:else name="Name6">
            <dgm:constrLst>
              <dgm:constr type="r" for="ch" forName="Parent" refType="w"/>
              <dgm:constr type="t" for="ch" forName="Parent" refType="h" fact="0.275"/>
              <dgm:constr type="w" for="ch" forName="Parent" refType="w" fact="0.6"/>
              <dgm:constr type="h" for="ch" forName="Parent" refType="h" fact="0.725"/>
              <dgm:constr type="r" for="ch" forName="Chord" refType="w"/>
              <dgm:constr type="t" for="ch" forName="Chord" refType="h" fact="0"/>
              <dgm:constr type="w" for="ch" forName="Chord" refType="w"/>
              <dgm:constr type="h" for="ch" forName="Chord" refType="h" fact="0.25"/>
              <dgm:constr type="r" for="ch" forName="Pie" refType="w" fact="0.9"/>
              <dgm:constr type="t" for="ch" forName="Pie" refType="h" fact="0.025"/>
              <dgm:constr type="w" for="ch" forName="Pie" refType="w" fact="0.8"/>
              <dgm:constr type="h" for="ch" forName="Pie" refType="h" fact="0.2"/>
            </dgm:constrLst>
          </dgm:else>
        </dgm:choose>
        <dgm:layoutNode name="Chord" styleLbl="bgShp">
          <dgm:alg type="sp"/>
          <dgm:choose name="Name7">
            <dgm:if name="Name8" func="var" arg="dir" op="equ" val="norm">
              <dgm:shape xmlns:r="http://schemas.openxmlformats.org/officeDocument/2006/relationships" type="chord" r:blip="">
                <dgm:adjLst>
                  <dgm:adj idx="1" val="80"/>
                  <dgm:adj idx="2" val="-80"/>
                </dgm:adjLst>
              </dgm:shape>
            </dgm:if>
            <dgm:else name="Name9">
              <dgm:shape xmlns:r="http://schemas.openxmlformats.org/officeDocument/2006/relationships" rot="180" type="chord" r:blip="">
                <dgm:adjLst>
                  <dgm:adj idx="1" val="80"/>
                  <dgm:adj idx="2" val="-80"/>
                </dgm:adjLst>
              </dgm:shape>
            </dgm:else>
          </dgm:choose>
          <dgm:presOf/>
        </dgm:layoutNode>
        <dgm:layoutNode name="Pie" styleLbl="alignNode1">
          <dgm:alg type="sp"/>
          <dgm:choose name="Name10">
            <dgm:if name="Name11" func="var" arg="dir" op="equ" val="norm">
              <dgm:choose name="Name12">
                <dgm:if name="Name13" axis="precedSib" ptType="node" func="cnt" op="equ" val="0">
                  <dgm:choose name="Name14">
                    <dgm:if name="Name15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16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80"/>
                          <dgm:adj idx="2" val="-90"/>
                        </dgm:adjLst>
                      </dgm:shape>
                    </dgm:if>
                    <dgm:if name="Name17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-150"/>
                          <dgm:adj idx="2" val="-90"/>
                        </dgm:adjLst>
                      </dgm:shape>
                    </dgm:if>
                    <dgm:if name="Name18" axis="followSib" ptType="node" func="cnt" op="equ" val="3">
                      <dgm:shape xmlns:r="http://schemas.openxmlformats.org/officeDocument/2006/relationships" type="pie" r:blip="">
                        <dgm:adjLst>
                          <dgm:adj idx="1" val="-135"/>
                          <dgm:adj idx="2" val="-90"/>
                        </dgm:adjLst>
                      </dgm:shape>
                    </dgm:if>
                    <dgm:if name="Name19" axis="followSib" ptType="node" func="cnt" op="equ" val="4">
                      <dgm:shape xmlns:r="http://schemas.openxmlformats.org/officeDocument/2006/relationships" type="pie" r:blip="">
                        <dgm:adjLst>
                          <dgm:adj idx="1" val="-126"/>
                          <dgm:adj idx="2" val="-90"/>
                        </dgm:adjLst>
                      </dgm:shape>
                    </dgm:if>
                    <dgm:if name="Name20" axis="followSib" ptType="node" func="cnt" op="equ" val="5">
                      <dgm:shape xmlns:r="http://schemas.openxmlformats.org/officeDocument/2006/relationships" type="pie" r:blip="">
                        <dgm:adjLst>
                          <dgm:adj idx="1" val="-120"/>
                          <dgm:adj idx="2" val="-90"/>
                        </dgm:adjLst>
                      </dgm:shape>
                    </dgm:if>
                    <dgm:else name="Name21">
                      <dgm:shape xmlns:r="http://schemas.openxmlformats.org/officeDocument/2006/relationships" type="pie" r:blip="">
                        <dgm:adjLst>
                          <dgm:adj idx="1" val="-115.7143"/>
                          <dgm:adj idx="2" val="-90"/>
                        </dgm:adjLst>
                      </dgm:shape>
                    </dgm:else>
                  </dgm:choose>
                </dgm:if>
                <dgm:if name="Name22" axis="precedSib" ptType="node" func="cnt" op="equ" val="1">
                  <dgm:choose name="Name23">
                    <dgm:if name="Name24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25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50"/>
                          <dgm:adj idx="2" val="-90"/>
                        </dgm:adjLst>
                      </dgm:shape>
                    </dgm:if>
                    <dgm:if name="Name26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180"/>
                          <dgm:adj idx="2" val="-90"/>
                        </dgm:adjLst>
                      </dgm:shape>
                    </dgm:if>
                    <dgm:if name="Name27" axis="followSib" ptType="node" func="cnt" op="equ" val="3">
                      <dgm:shape xmlns:r="http://schemas.openxmlformats.org/officeDocument/2006/relationships" type="pie" r:blip="">
                        <dgm:adjLst>
                          <dgm:adj idx="1" val="-162"/>
                          <dgm:adj idx="2" val="-90"/>
                        </dgm:adjLst>
                      </dgm:shape>
                    </dgm:if>
                    <dgm:if name="Name28" axis="followSib" ptType="node" func="cnt" op="equ" val="4">
                      <dgm:shape xmlns:r="http://schemas.openxmlformats.org/officeDocument/2006/relationships" type="pie" r:blip="">
                        <dgm:adjLst>
                          <dgm:adj idx="1" val="-150"/>
                          <dgm:adj idx="2" val="-90"/>
                        </dgm:adjLst>
                      </dgm:shape>
                    </dgm:if>
                    <dgm:else name="Name29">
                      <dgm:shape xmlns:r="http://schemas.openxmlformats.org/officeDocument/2006/relationships" type="pie" r:blip="">
                        <dgm:adjLst>
                          <dgm:adj idx="1" val="-141.4286"/>
                          <dgm:adj idx="2" val="-90"/>
                        </dgm:adjLst>
                      </dgm:shape>
                    </dgm:else>
                  </dgm:choose>
                </dgm:if>
                <dgm:if name="Name30" axis="precedSib" ptType="node" func="cnt" op="equ" val="2">
                  <dgm:choose name="Name31">
                    <dgm:if name="Name32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33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35"/>
                          <dgm:adj idx="2" val="-90"/>
                        </dgm:adjLst>
                      </dgm:shape>
                    </dgm:if>
                    <dgm:if name="Name34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162"/>
                          <dgm:adj idx="2" val="-90"/>
                        </dgm:adjLst>
                      </dgm:shape>
                    </dgm:if>
                    <dgm:if name="Name35" axis="followSib" ptType="node" func="cnt" op="equ" val="3">
                      <dgm:shape xmlns:r="http://schemas.openxmlformats.org/officeDocument/2006/relationships" type="pie" r:blip="">
                        <dgm:adjLst>
                          <dgm:adj idx="1" val="180"/>
                          <dgm:adj idx="2" val="-90"/>
                        </dgm:adjLst>
                      </dgm:shape>
                    </dgm:if>
                    <dgm:else name="Name36">
                      <dgm:shape xmlns:r="http://schemas.openxmlformats.org/officeDocument/2006/relationships" type="pie" r:blip="">
                        <dgm:adjLst>
                          <dgm:adj idx="1" val="-167.1429"/>
                          <dgm:adj idx="2" val="-90"/>
                        </dgm:adjLst>
                      </dgm:shape>
                    </dgm:else>
                  </dgm:choose>
                </dgm:if>
                <dgm:if name="Name37" axis="precedSib" ptType="node" func="cnt" op="equ" val="3">
                  <dgm:choose name="Name38">
                    <dgm:if name="Name39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40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26"/>
                          <dgm:adj idx="2" val="-90"/>
                        </dgm:adjLst>
                      </dgm:shape>
                    </dgm:if>
                    <dgm:if name="Name41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150"/>
                          <dgm:adj idx="2" val="-90"/>
                        </dgm:adjLst>
                      </dgm:shape>
                    </dgm:if>
                    <dgm:else name="Name42">
                      <dgm:shape xmlns:r="http://schemas.openxmlformats.org/officeDocument/2006/relationships" type="pie" r:blip="">
                        <dgm:adjLst>
                          <dgm:adj idx="1" val="167.1429"/>
                          <dgm:adj idx="2" val="-90"/>
                        </dgm:adjLst>
                      </dgm:shape>
                    </dgm:else>
                  </dgm:choose>
                </dgm:if>
                <dgm:if name="Name43" axis="precedSib" ptType="node" func="cnt" op="equ" val="4">
                  <dgm:choose name="Name44">
                    <dgm:if name="Name45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46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20"/>
                          <dgm:adj idx="2" val="-90"/>
                        </dgm:adjLst>
                      </dgm:shape>
                    </dgm:if>
                    <dgm:else name="Name47">
                      <dgm:shape xmlns:r="http://schemas.openxmlformats.org/officeDocument/2006/relationships" type="pie" r:blip="">
                        <dgm:adjLst>
                          <dgm:adj idx="1" val="141.4286"/>
                          <dgm:adj idx="2" val="-90"/>
                        </dgm:adjLst>
                      </dgm:shape>
                    </dgm:else>
                  </dgm:choose>
                </dgm:if>
                <dgm:if name="Name48" axis="precedSib" ptType="node" func="cnt" op="equ" val="5">
                  <dgm:choose name="Name49">
                    <dgm:if name="Name50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else name="Name51">
                      <dgm:shape xmlns:r="http://schemas.openxmlformats.org/officeDocument/2006/relationships" type="pie" r:blip="">
                        <dgm:adjLst>
                          <dgm:adj idx="1" val="115.7143"/>
                          <dgm:adj idx="2" val="-90"/>
                        </dgm:adjLst>
                      </dgm:shape>
                    </dgm:else>
                  </dgm:choose>
                </dgm:if>
                <dgm:else name="Name52">
                  <dgm:shape xmlns:r="http://schemas.openxmlformats.org/officeDocument/2006/relationships" type="pie" r:blip="">
                    <dgm:adjLst>
                      <dgm:adj idx="1" val="90"/>
                      <dgm:adj idx="2" val="-90"/>
                    </dgm:adjLst>
                  </dgm:shape>
                </dgm:else>
              </dgm:choose>
            </dgm:if>
            <dgm:else name="Name53">
              <dgm:choose name="Name54">
                <dgm:if name="Name55" axis="precedSib" ptType="node" func="cnt" op="equ" val="0">
                  <dgm:choose name="Name56">
                    <dgm:if name="Name57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58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80"/>
                        </dgm:adjLst>
                      </dgm:shape>
                    </dgm:if>
                    <dgm:if name="Name59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50"/>
                        </dgm:adjLst>
                      </dgm:shape>
                    </dgm:if>
                    <dgm:if name="Name60" axis="followSib" ptType="node" func="cnt" op="equ" val="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35"/>
                        </dgm:adjLst>
                      </dgm:shape>
                    </dgm:if>
                    <dgm:if name="Name61" axis="followSib" ptType="node" func="cnt" op="equ" val="4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26"/>
                        </dgm:adjLst>
                      </dgm:shape>
                    </dgm:if>
                    <dgm:if name="Name62" axis="followSib" ptType="node" func="cnt" op="equ" val="5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20"/>
                        </dgm:adjLst>
                      </dgm:shape>
                    </dgm:if>
                    <dgm:else name="Name6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15.7143"/>
                        </dgm:adjLst>
                      </dgm:shape>
                    </dgm:else>
                  </dgm:choose>
                </dgm:if>
                <dgm:if name="Name64" axis="precedSib" ptType="node" func="cnt" op="equ" val="1">
                  <dgm:choose name="Name65">
                    <dgm:if name="Name66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67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50"/>
                        </dgm:adjLst>
                      </dgm:shape>
                    </dgm:if>
                    <dgm:if name="Name68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80"/>
                        </dgm:adjLst>
                      </dgm:shape>
                    </dgm:if>
                    <dgm:if name="Name69" axis="followSib" ptType="node" func="cnt" op="equ" val="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62"/>
                        </dgm:adjLst>
                      </dgm:shape>
                    </dgm:if>
                    <dgm:if name="Name70" axis="followSib" ptType="node" func="cnt" op="equ" val="4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50"/>
                        </dgm:adjLst>
                      </dgm:shape>
                    </dgm:if>
                    <dgm:else name="Name7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41.4286"/>
                        </dgm:adjLst>
                      </dgm:shape>
                    </dgm:else>
                  </dgm:choose>
                </dgm:if>
                <dgm:if name="Name72" axis="precedSib" ptType="node" func="cnt" op="equ" val="2">
                  <dgm:choose name="Name73">
                    <dgm:if name="Name74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75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35"/>
                        </dgm:adjLst>
                      </dgm:shape>
                    </dgm:if>
                    <dgm:if name="Name76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62"/>
                        </dgm:adjLst>
                      </dgm:shape>
                    </dgm:if>
                    <dgm:if name="Name77" axis="followSib" ptType="node" func="cnt" op="equ" val="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80"/>
                        </dgm:adjLst>
                      </dgm:shape>
                    </dgm:if>
                    <dgm:else name="Name78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67.1429"/>
                        </dgm:adjLst>
                      </dgm:shape>
                    </dgm:else>
                  </dgm:choose>
                </dgm:if>
                <dgm:if name="Name79" axis="precedSib" ptType="node" func="cnt" op="equ" val="3">
                  <dgm:choose name="Name80">
                    <dgm:if name="Name81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82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26"/>
                        </dgm:adjLst>
                      </dgm:shape>
                    </dgm:if>
                    <dgm:if name="Name83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50"/>
                        </dgm:adjLst>
                      </dgm:shape>
                    </dgm:if>
                    <dgm:else name="Name84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67.1429"/>
                        </dgm:adjLst>
                      </dgm:shape>
                    </dgm:else>
                  </dgm:choose>
                </dgm:if>
                <dgm:if name="Name85" axis="precedSib" ptType="node" func="cnt" op="equ" val="4">
                  <dgm:choose name="Name86">
                    <dgm:if name="Name87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88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20"/>
                        </dgm:adjLst>
                      </dgm:shape>
                    </dgm:if>
                    <dgm:else name="Name89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41.4286"/>
                        </dgm:adjLst>
                      </dgm:shape>
                    </dgm:else>
                  </dgm:choose>
                </dgm:if>
                <dgm:if name="Name90" axis="precedSib" ptType="node" func="cnt" op="equ" val="5">
                  <dgm:choose name="Name91">
                    <dgm:if name="Name92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else name="Name9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15.7143"/>
                        </dgm:adjLst>
                      </dgm:shape>
                    </dgm:else>
                  </dgm:choose>
                </dgm:if>
                <dgm:else name="Name94">
                  <dgm:shape xmlns:r="http://schemas.openxmlformats.org/officeDocument/2006/relationships" rot="180" type="pie" r:blip="">
                    <dgm:adjLst>
                      <dgm:adj idx="1" val="90"/>
                      <dgm:adj idx="2" val="-90"/>
                    </dgm:adjLst>
                  </dgm:shape>
                </dgm:else>
              </dgm:choose>
            </dgm:else>
          </dgm:choose>
          <dgm:presOf/>
        </dgm:layoutNode>
        <dgm:layoutNode name="Parent" styleLbl="revTx">
          <dgm:varLst>
            <dgm:chMax val="1"/>
            <dgm:chPref val="1"/>
            <dgm:bulletEnabled val="1"/>
          </dgm:varLst>
          <dgm:choose name="Name95">
            <dgm:if name="Name96" func="var" arg="dir" op="equ" val="norm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  <dgm:param type="txAnchorVert" val="b"/>
                <dgm:param type="autoTxRot" val="grav"/>
              </dgm:alg>
            </dgm:if>
            <dgm:else name="Name97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  <dgm:param type="txAnchorVert" val="b"/>
                <dgm:param type="autoTxRot" val="grav"/>
              </dgm:alg>
            </dgm:else>
          </dgm:choose>
          <dgm:choose name="Name98">
            <dgm:if name="Name99" func="var" arg="dir" op="equ" val="norm">
              <dgm:shape xmlns:r="http://schemas.openxmlformats.org/officeDocument/2006/relationships" rot="-90" type="rect" r:blip="">
                <dgm:adjLst/>
              </dgm:shape>
            </dgm:if>
            <dgm:else name="Name100">
              <dgm:shape xmlns:r="http://schemas.openxmlformats.org/officeDocument/2006/relationships" rot="90" type="rect" r:blip="">
                <dgm:adjLst/>
              </dgm:shape>
            </dgm:else>
          </dgm:choose>
          <dgm:presOf axis="self" ptType="node"/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</dgm:layoutNode>
      <dgm:choose name="Name101">
        <dgm:if name="Name102" axis="ch" ptType="node" func="cnt" op="gte" val="1">
          <dgm:forEach name="negSibTransForEach" axis="ch" ptType="sibTrans" hideLastTrans="0" cnt="1">
            <dgm:layoutNode name="negSibTrans">
              <dgm:alg type="sp"/>
              <dgm:shape xmlns:r="http://schemas.openxmlformats.org/officeDocument/2006/relationships" r:blip="">
                <dgm:adjLst/>
              </dgm:shape>
            </dgm:layoutNode>
          </dgm:forEach>
          <dgm:layoutNode name="composite">
            <dgm:alg type="composite">
              <dgm:param type="ar" val="0.5"/>
            </dgm:alg>
            <dgm:shape xmlns:r="http://schemas.openxmlformats.org/officeDocument/2006/relationships" r:blip="">
              <dgm:adjLst/>
            </dgm:shape>
            <dgm:choose name="Name103">
              <dgm:if name="Name104" func="var" arg="dir" op="equ" val="norm">
                <dgm:constrLst>
                  <dgm:constr type="l" for="ch" forName="Child" refType="w" fact="0"/>
                  <dgm:constr type="t" for="ch" forName="Child" refType="h" fact="0"/>
                  <dgm:constr type="w" for="ch" forName="Child" refType="w"/>
                  <dgm:constr type="h" for="ch" forName="Child" refType="h"/>
                </dgm:constrLst>
              </dgm:if>
              <dgm:else name="Name105">
                <dgm:constrLst>
                  <dgm:constr type="r" for="ch" forName="Child" refType="w"/>
                  <dgm:constr type="t" for="ch" forName="Child" refType="h" fact="0"/>
                  <dgm:constr type="w" for="ch" forName="Child" refType="w"/>
                  <dgm:constr type="h" for="ch" forName="Child" refType="h"/>
                </dgm:constrLst>
              </dgm:else>
            </dgm:choose>
            <dgm:ruleLst/>
            <dgm:layoutNode name="Child" styleLbl="revTx">
              <dgm:varLst>
                <dgm:chMax val="0"/>
                <dgm:chPref val="0"/>
                <dgm:bulletEnabled val="1"/>
              </dgm:varLst>
              <dgm:choose name="Name106">
                <dgm:if name="Name107" func="var" arg="dir" op="equ" val="norm">
                  <dgm:alg type="tx">
                    <dgm:param type="parTxLTRAlign" val="l"/>
                    <dgm:param type="parTxRTLAlign" val="r"/>
                    <dgm:param type="txAnchorVert" val="t"/>
                  </dgm:alg>
                </dgm:if>
                <dgm:else name="Name108">
                  <dgm:alg type="tx">
                    <dgm:param type="parTxLTRAlign" val="r"/>
                    <dgm:param type="parTxRTLAlign" val="l"/>
                    <dgm:param type="txAnchorVert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"/>
                <dgm:constr type="rMarg" refType="primFontSz" fact="0"/>
                <dgm:constr type="tMarg" refType="primFontSz" fact="0"/>
                <dgm:constr type="bMarg" refType="primFontSz" fact="0"/>
              </dgm:constrLst>
              <dgm:ruleLst>
                <dgm:rule type="primFontSz" val="5" fact="NaN" max="NaN"/>
              </dgm:ruleLst>
            </dgm:layoutNode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</dgm:layoutNode>
          </dgm:forEach>
        </dgm:if>
        <dgm:else name="Name10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 descr="Imagen que contiene persona, árbol, mujer, teléfono móvil&#10;&#10;Descripción generada con confianza muy alta">
            <a:extLst>
              <a:ext uri="{FF2B5EF4-FFF2-40B4-BE49-F238E27FC236}">
                <a16:creationId xmlns:a16="http://schemas.microsoft.com/office/drawing/2014/main" id="{F1103687-A66C-4D45-B481-48AD866AA0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C8A90BB6-83BF-49EA-9D37-FFEE03632F60}"/>
              </a:ext>
            </a:extLst>
          </p:cNvPr>
          <p:cNvSpPr/>
          <p:nvPr userDrawn="1"/>
        </p:nvSpPr>
        <p:spPr>
          <a:xfrm>
            <a:off x="152400" y="133350"/>
            <a:ext cx="11887200" cy="6553200"/>
          </a:xfrm>
          <a:prstGeom prst="rect">
            <a:avLst/>
          </a:prstGeom>
          <a:solidFill>
            <a:schemeClr val="accent6">
              <a:alpha val="8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B26A1482-B16D-4359-83FD-D69A4A739C85}"/>
              </a:ext>
            </a:extLst>
          </p:cNvPr>
          <p:cNvSpPr txBox="1"/>
          <p:nvPr userDrawn="1"/>
        </p:nvSpPr>
        <p:spPr>
          <a:xfrm>
            <a:off x="2938460" y="3987939"/>
            <a:ext cx="6315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 de Ponencia 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805406FD-7DBE-437C-BC5B-B85152EA5537}"/>
              </a:ext>
            </a:extLst>
          </p:cNvPr>
          <p:cNvSpPr/>
          <p:nvPr userDrawn="1"/>
        </p:nvSpPr>
        <p:spPr>
          <a:xfrm rot="5400000">
            <a:off x="6073139" y="-1467166"/>
            <a:ext cx="45719" cy="98209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C57006AD-E5DD-4A92-BB1B-786AB76708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6163" y="1829664"/>
            <a:ext cx="7459673" cy="137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055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0281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22DAF300-4DAB-4D75-8598-B5541F44CD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8788614B-0E02-43DB-845A-9C179944E04C}"/>
              </a:ext>
            </a:extLst>
          </p:cNvPr>
          <p:cNvCxnSpPr>
            <a:cxnSpLocks/>
          </p:cNvCxnSpPr>
          <p:nvPr userDrawn="1"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B744E2C9-429F-4556-B96B-FCBA5F1F6C2E}"/>
              </a:ext>
            </a:extLst>
          </p:cNvPr>
          <p:cNvSpPr txBox="1"/>
          <p:nvPr userDrawn="1"/>
        </p:nvSpPr>
        <p:spPr>
          <a:xfrm>
            <a:off x="1363582" y="211020"/>
            <a:ext cx="6315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solidFill>
                  <a:srgbClr val="00346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</a:t>
            </a:r>
          </a:p>
        </p:txBody>
      </p:sp>
    </p:spTree>
    <p:extLst>
      <p:ext uri="{BB962C8B-B14F-4D97-AF65-F5344CB8AC3E}">
        <p14:creationId xmlns:p14="http://schemas.microsoft.com/office/powerpoint/2010/main" val="1750328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>
            <a:extLst>
              <a:ext uri="{FF2B5EF4-FFF2-40B4-BE49-F238E27FC236}">
                <a16:creationId xmlns:a16="http://schemas.microsoft.com/office/drawing/2014/main" id="{34BFA24C-23C8-497D-96B2-9EA813ACF873}"/>
              </a:ext>
            </a:extLst>
          </p:cNvPr>
          <p:cNvSpPr/>
          <p:nvPr userDrawn="1"/>
        </p:nvSpPr>
        <p:spPr>
          <a:xfrm>
            <a:off x="-79130" y="-266700"/>
            <a:ext cx="12566406" cy="7543800"/>
          </a:xfrm>
          <a:prstGeom prst="rect">
            <a:avLst/>
          </a:prstGeom>
          <a:solidFill>
            <a:srgbClr val="00346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356A6618-EC36-4E5C-8AF0-27ABC18C9531}"/>
              </a:ext>
            </a:extLst>
          </p:cNvPr>
          <p:cNvSpPr/>
          <p:nvPr userDrawn="1"/>
        </p:nvSpPr>
        <p:spPr>
          <a:xfrm>
            <a:off x="-3161597" y="-1037726"/>
            <a:ext cx="7123495" cy="85629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4" name="Imagen 13" descr="Imagen que contiene espejo, persona&#10;&#10;Descripción generada con confianza alta">
            <a:extLst>
              <a:ext uri="{FF2B5EF4-FFF2-40B4-BE49-F238E27FC236}">
                <a16:creationId xmlns:a16="http://schemas.microsoft.com/office/drawing/2014/main" id="{BD3D51C7-DE22-49A5-8694-9429D58045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9130" y="1283676"/>
            <a:ext cx="3920173" cy="3920173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877829EB-8F4A-438D-A62C-EB0715E5E322}"/>
              </a:ext>
            </a:extLst>
          </p:cNvPr>
          <p:cNvSpPr txBox="1"/>
          <p:nvPr userDrawn="1"/>
        </p:nvSpPr>
        <p:spPr>
          <a:xfrm>
            <a:off x="5072566" y="3075057"/>
            <a:ext cx="6315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Título de Sección</a:t>
            </a:r>
          </a:p>
        </p:txBody>
      </p:sp>
    </p:spTree>
    <p:extLst>
      <p:ext uri="{BB962C8B-B14F-4D97-AF65-F5344CB8AC3E}">
        <p14:creationId xmlns:p14="http://schemas.microsoft.com/office/powerpoint/2010/main" val="2144560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FD24BB-AC42-49E4-B777-CA81F533B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FE608C-BAA2-4211-A7CF-0849EB698F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29C8679-F33F-4664-B92E-48E033107F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4E5DF8D-E427-4363-8634-A40F5D980E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FC49E01-32EE-4738-8BA6-E126083F95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8EF2E95-C7FE-41F0-9D0C-7BC998242C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24/09/2019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0035611-5579-4291-97F8-8A67AB994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5EA6E72-3B69-4F91-BF39-2B56C7C95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7414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292AC6-1B12-45F8-826E-B1C88236E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9EBDC6B-1FC0-4016-8731-960453948B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24/09/2019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2FE167F-F87E-4991-BC36-79C98C9E9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113ACB5-7796-420E-9719-60B6E91AB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2303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1B838D1-9F3D-449E-B9E1-0C39D06912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24/09/2019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6F668C5-AC11-488C-9037-55172E0CE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942F95B-ECE3-43ED-8E16-2333E1DBF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2183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11EE55-B0AD-4BBF-A740-3E1C2B706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709441-3C4D-4044-AA0E-4458E297C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FAB3CB3-8E95-4EC9-ACFB-58D9BAD8EF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8641D5A-BF25-4F47-A06D-CB20063735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24/09/2019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425ABA9-D22C-4318-9D85-5F3A2187C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9211FE0-2D57-4FC2-A9B0-88DF38587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46501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B3292D-BCC1-437C-8135-1BAB8354D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393388C-59C8-4389-A416-7FEC797E67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7D05D8-897B-41BB-B737-47641009E6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98A65EA-85AE-4380-851A-9FAC517BCC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24/09/2019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8FCED34-99BF-475E-ACF6-5C7DF2B34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46AEE50-AD08-4A99-A131-CB48B0A72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7956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2A9A73-4AE6-4125-96E5-22F8B8C15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C04B022-081C-4AB0-92B5-EAD0213C94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150187-5562-4AD1-9FFE-DB6E49E309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24/09/2019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0D1184-7C67-4F51-A6E7-89EE5848E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5DAC4BF-1107-4DE0-807E-F584B0CA1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69388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E685126-5343-452F-B809-4E4354BBA0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E66FC4C-D61A-4BE4-A6DF-E39D353FAE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FF89ED-6143-4827-8D0F-2A4C34D7A9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A573CD-F7D5-44CC-96E1-16B6A317988B}" type="datetimeFigureOut">
              <a:rPr lang="es-MX" smtClean="0"/>
              <a:t>24/09/2019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EB7680-0316-4CE7-B51C-273AB451E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2D2D25-E577-4E6A-B9BF-F20D033ED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D98604-055A-4733-A92E-E4C41B3B2B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8392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A4FC1-1397-4AF8-9A5C-225A60AAF05B}" type="datetimeFigureOut">
              <a:rPr lang="es-MX" smtClean="0"/>
              <a:t>24/09/2019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9717C-C1E5-4823-937E-42FAD24FAAA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9426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4382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1F1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DA4FC1-1397-4AF8-9A5C-225A60AAF05B}" type="datetimeFigureOut">
              <a:rPr lang="es-MX" smtClean="0"/>
              <a:t>24/09/2019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9717C-C1E5-4823-937E-42FAD24FAAA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07198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Junta de trabajo">
            <a:extLst>
              <a:ext uri="{FF2B5EF4-FFF2-40B4-BE49-F238E27FC236}">
                <a16:creationId xmlns:a16="http://schemas.microsoft.com/office/drawing/2014/main" id="{AEED1152-54AB-4377-81BE-2D2E1B463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656"/>
            <a:ext cx="12206288" cy="687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B05B1AB-5085-489E-AF49-417F250417AD}"/>
              </a:ext>
            </a:extLst>
          </p:cNvPr>
          <p:cNvSpPr txBox="1"/>
          <p:nvPr/>
        </p:nvSpPr>
        <p:spPr>
          <a:xfrm>
            <a:off x="1822849" y="4644250"/>
            <a:ext cx="8532014" cy="1754326"/>
          </a:xfrm>
          <a:prstGeom prst="rect">
            <a:avLst/>
          </a:prstGeom>
          <a:noFill/>
          <a:ln>
            <a:noFill/>
          </a:ln>
          <a:effectLst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s-MX" sz="5400" b="1" spc="300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Dynamics 365 </a:t>
            </a:r>
            <a:r>
              <a:rPr lang="es-MX" sz="5400" b="1" spc="300" dirty="0" err="1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for</a:t>
            </a:r>
            <a:r>
              <a:rPr lang="es-MX" sz="5400" b="1" spc="300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Sales</a:t>
            </a:r>
          </a:p>
          <a:p>
            <a:pPr algn="ctr"/>
            <a:r>
              <a:rPr lang="es-MX" sz="5400" b="1" spc="300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Workshop</a:t>
            </a:r>
          </a:p>
        </p:txBody>
      </p:sp>
      <p:pic>
        <p:nvPicPr>
          <p:cNvPr id="1030" name="Picture 6" descr="Resultado de imagen para microsoft dynamics 365 logo png">
            <a:extLst>
              <a:ext uri="{FF2B5EF4-FFF2-40B4-BE49-F238E27FC236}">
                <a16:creationId xmlns:a16="http://schemas.microsoft.com/office/drawing/2014/main" id="{03F72706-4A55-4784-9D1C-28E78D25C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-3733"/>
            <a:ext cx="3757613" cy="939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Resultado de imagen para impressions365 logo">
            <a:extLst>
              <a:ext uri="{FF2B5EF4-FFF2-40B4-BE49-F238E27FC236}">
                <a16:creationId xmlns:a16="http://schemas.microsoft.com/office/drawing/2014/main" id="{9C05D8DE-9ED3-4B1C-AE3A-5901516EB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302" y="-110095"/>
            <a:ext cx="4133375" cy="104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7F0572D6-80CC-428A-B279-E784FF53BD9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29"/>
          <a:stretch/>
        </p:blipFill>
        <p:spPr>
          <a:xfrm>
            <a:off x="9841158" y="0"/>
            <a:ext cx="2350842" cy="939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501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191">
            <a:extLst>
              <a:ext uri="{FF2B5EF4-FFF2-40B4-BE49-F238E27FC236}">
                <a16:creationId xmlns:a16="http://schemas.microsoft.com/office/drawing/2014/main" id="{9B789048-32EE-491B-8CBF-558344FDB2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48309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72000"/>
                </a:schemeClr>
              </a:gs>
              <a:gs pos="25000">
                <a:schemeClr val="accent1">
                  <a:alpha val="55000"/>
                </a:schemeClr>
              </a:gs>
              <a:gs pos="94000">
                <a:schemeClr val="bg2">
                  <a:lumMod val="75000"/>
                  <a:alpha val="90000"/>
                </a:schemeClr>
              </a:gs>
              <a:gs pos="100000">
                <a:schemeClr val="bg2">
                  <a:lumMod val="75000"/>
                  <a:alpha val="90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3" name="Picture 192">
            <a:extLst>
              <a:ext uri="{FF2B5EF4-FFF2-40B4-BE49-F238E27FC236}">
                <a16:creationId xmlns:a16="http://schemas.microsoft.com/office/drawing/2014/main" id="{1B6DA64E-EB13-4B6B-B5C7-EDB6E8B29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194" name="Freeform 67">
            <a:extLst>
              <a:ext uri="{FF2B5EF4-FFF2-40B4-BE49-F238E27FC236}">
                <a16:creationId xmlns:a16="http://schemas.microsoft.com/office/drawing/2014/main" id="{07500BEA-8A07-45E9-9219-40FBEECD55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80086"/>
            <a:ext cx="3209709" cy="2677914"/>
          </a:xfrm>
          <a:custGeom>
            <a:avLst/>
            <a:gdLst>
              <a:gd name="connsiteX0" fmla="*/ 1465277 w 3242130"/>
              <a:gd name="connsiteY0" fmla="*/ 0 h 2704964"/>
              <a:gd name="connsiteX1" fmla="*/ 3242130 w 3242130"/>
              <a:gd name="connsiteY1" fmla="*/ 1776853 h 2704964"/>
              <a:gd name="connsiteX2" fmla="*/ 3027674 w 3242130"/>
              <a:gd name="connsiteY2" fmla="*/ 2623807 h 2704964"/>
              <a:gd name="connsiteX3" fmla="*/ 2978369 w 3242130"/>
              <a:gd name="connsiteY3" fmla="*/ 2704964 h 2704964"/>
              <a:gd name="connsiteX4" fmla="*/ 0 w 3242130"/>
              <a:gd name="connsiteY4" fmla="*/ 2704964 h 2704964"/>
              <a:gd name="connsiteX5" fmla="*/ 0 w 3242130"/>
              <a:gd name="connsiteY5" fmla="*/ 772542 h 2704964"/>
              <a:gd name="connsiteX6" fmla="*/ 94171 w 3242130"/>
              <a:gd name="connsiteY6" fmla="*/ 646610 h 2704964"/>
              <a:gd name="connsiteX7" fmla="*/ 1465277 w 3242130"/>
              <a:gd name="connsiteY7" fmla="*/ 0 h 2704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42130" h="2704964">
                <a:moveTo>
                  <a:pt x="1465277" y="0"/>
                </a:moveTo>
                <a:cubicBezTo>
                  <a:pt x="2446606" y="0"/>
                  <a:pt x="3242130" y="795524"/>
                  <a:pt x="3242130" y="1776853"/>
                </a:cubicBezTo>
                <a:cubicBezTo>
                  <a:pt x="3242130" y="2083519"/>
                  <a:pt x="3164442" y="2372039"/>
                  <a:pt x="3027674" y="2623807"/>
                </a:cubicBezTo>
                <a:lnTo>
                  <a:pt x="2978369" y="2704964"/>
                </a:lnTo>
                <a:lnTo>
                  <a:pt x="0" y="2704964"/>
                </a:lnTo>
                <a:lnTo>
                  <a:pt x="0" y="772542"/>
                </a:lnTo>
                <a:lnTo>
                  <a:pt x="94171" y="646610"/>
                </a:lnTo>
                <a:cubicBezTo>
                  <a:pt x="420072" y="251709"/>
                  <a:pt x="913280" y="0"/>
                  <a:pt x="1465277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5" name="Oval 194">
            <a:extLst>
              <a:ext uri="{FF2B5EF4-FFF2-40B4-BE49-F238E27FC236}">
                <a16:creationId xmlns:a16="http://schemas.microsoft.com/office/drawing/2014/main" id="{F006ACBB-A8A7-4C1B-9832-A4BFEDD2E9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14527" y="2905885"/>
            <a:ext cx="2765788" cy="2731720"/>
          </a:xfrm>
          <a:prstGeom prst="ellipse">
            <a:avLst/>
          </a:pr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Freeform 65">
            <a:extLst>
              <a:ext uri="{FF2B5EF4-FFF2-40B4-BE49-F238E27FC236}">
                <a16:creationId xmlns:a16="http://schemas.microsoft.com/office/drawing/2014/main" id="{46664683-CA82-4BDA-BCF2-581458074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090921" cy="3465906"/>
          </a:xfrm>
          <a:custGeom>
            <a:avLst/>
            <a:gdLst>
              <a:gd name="connsiteX0" fmla="*/ 0 w 4090921"/>
              <a:gd name="connsiteY0" fmla="*/ 0 h 3465906"/>
              <a:gd name="connsiteX1" fmla="*/ 3746474 w 4090921"/>
              <a:gd name="connsiteY1" fmla="*/ 0 h 3465906"/>
              <a:gd name="connsiteX2" fmla="*/ 3817144 w 4090921"/>
              <a:gd name="connsiteY2" fmla="*/ 116327 h 3465906"/>
              <a:gd name="connsiteX3" fmla="*/ 4090921 w 4090921"/>
              <a:gd name="connsiteY3" fmla="*/ 1197557 h 3465906"/>
              <a:gd name="connsiteX4" fmla="*/ 1822572 w 4090921"/>
              <a:gd name="connsiteY4" fmla="*/ 3465906 h 3465906"/>
              <a:gd name="connsiteX5" fmla="*/ 72204 w 4090921"/>
              <a:gd name="connsiteY5" fmla="*/ 2640438 h 3465906"/>
              <a:gd name="connsiteX6" fmla="*/ 0 w 4090921"/>
              <a:gd name="connsiteY6" fmla="*/ 2543882 h 3465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90921" h="3465906">
                <a:moveTo>
                  <a:pt x="0" y="0"/>
                </a:moveTo>
                <a:lnTo>
                  <a:pt x="3746474" y="0"/>
                </a:lnTo>
                <a:lnTo>
                  <a:pt x="3817144" y="116327"/>
                </a:lnTo>
                <a:cubicBezTo>
                  <a:pt x="3991744" y="437737"/>
                  <a:pt x="4090921" y="806065"/>
                  <a:pt x="4090921" y="1197557"/>
                </a:cubicBezTo>
                <a:cubicBezTo>
                  <a:pt x="4090921" y="2450332"/>
                  <a:pt x="3075348" y="3465906"/>
                  <a:pt x="1822572" y="3465906"/>
                </a:cubicBezTo>
                <a:cubicBezTo>
                  <a:pt x="1117886" y="3465906"/>
                  <a:pt x="488252" y="3144572"/>
                  <a:pt x="72204" y="2640438"/>
                </a:cubicBezTo>
                <a:lnTo>
                  <a:pt x="0" y="2543882"/>
                </a:ln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1" name="Picture 4" descr="Resultado de imagen para impressions365 logo">
            <a:extLst>
              <a:ext uri="{FF2B5EF4-FFF2-40B4-BE49-F238E27FC236}">
                <a16:creationId xmlns:a16="http://schemas.microsoft.com/office/drawing/2014/main" id="{9C05D8DE-9ED3-4B1C-AE3A-5901516EB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9972" y="1097283"/>
            <a:ext cx="3239077" cy="639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sultado de imagen para microsoft dynamics 365 logo png">
            <a:extLst>
              <a:ext uri="{FF2B5EF4-FFF2-40B4-BE49-F238E27FC236}">
                <a16:creationId xmlns:a16="http://schemas.microsoft.com/office/drawing/2014/main" id="{03F72706-4A55-4784-9D1C-28E78D25C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9971" y="5429827"/>
            <a:ext cx="2465353" cy="616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9A18441-B266-46E3-94EF-526C3F4495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505" y="3824197"/>
            <a:ext cx="1933831" cy="923404"/>
          </a:xfrm>
          <a:prstGeom prst="rect">
            <a:avLst/>
          </a:prstGeom>
        </p:spPr>
      </p:pic>
      <p:pic>
        <p:nvPicPr>
          <p:cNvPr id="26" name="Imagen 25" descr="Imagen que contiene persona, pared, interior, hombre&#10;&#10;Descripción generada automáticamente">
            <a:extLst>
              <a:ext uri="{FF2B5EF4-FFF2-40B4-BE49-F238E27FC236}">
                <a16:creationId xmlns:a16="http://schemas.microsoft.com/office/drawing/2014/main" id="{8258062E-5E26-4311-8F55-0D6D7E42C16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4541" y="-1"/>
            <a:ext cx="2557460" cy="3100298"/>
          </a:xfrm>
          <a:prstGeom prst="rect">
            <a:avLst/>
          </a:prstGeom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FC0B6276-03B7-49C4-8377-9822ED6BE4AA}"/>
              </a:ext>
            </a:extLst>
          </p:cNvPr>
          <p:cNvSpPr txBox="1"/>
          <p:nvPr/>
        </p:nvSpPr>
        <p:spPr>
          <a:xfrm>
            <a:off x="6859403" y="3230987"/>
            <a:ext cx="509262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dirty="0"/>
              <a:t>José Antonio Ortega Varela</a:t>
            </a:r>
          </a:p>
          <a:p>
            <a:r>
              <a:rPr lang="es-MX" sz="2800" dirty="0"/>
              <a:t>Axentit</a:t>
            </a:r>
          </a:p>
          <a:p>
            <a:endParaRPr lang="es-MX" sz="2800" dirty="0"/>
          </a:p>
          <a:p>
            <a:r>
              <a:rPr lang="es-MX" sz="2800" dirty="0"/>
              <a:t>Consultor Dynamics 365</a:t>
            </a:r>
          </a:p>
          <a:p>
            <a:endParaRPr lang="es-MX" sz="2800" dirty="0"/>
          </a:p>
          <a:p>
            <a:r>
              <a:rPr lang="es-MX" sz="2800" dirty="0"/>
              <a:t>Intereses Dynamics 365</a:t>
            </a:r>
          </a:p>
        </p:txBody>
      </p:sp>
      <p:pic>
        <p:nvPicPr>
          <p:cNvPr id="28" name="Picture 2" descr="Resultado de imagen para twitter.png">
            <a:extLst>
              <a:ext uri="{FF2B5EF4-FFF2-40B4-BE49-F238E27FC236}">
                <a16:creationId xmlns:a16="http://schemas.microsoft.com/office/drawing/2014/main" id="{CABD85C6-893A-4FC4-9857-A80F7FA54D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589" y="124235"/>
            <a:ext cx="1973942" cy="1973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974DD10A-9A01-4FF6-8F96-BCBF0ABAFA6B}"/>
              </a:ext>
            </a:extLst>
          </p:cNvPr>
          <p:cNvSpPr txBox="1"/>
          <p:nvPr/>
        </p:nvSpPr>
        <p:spPr>
          <a:xfrm>
            <a:off x="6003531" y="394291"/>
            <a:ext cx="326448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/>
              <a:t>@antonio545</a:t>
            </a:r>
          </a:p>
          <a:p>
            <a:r>
              <a:rPr lang="es-MX" sz="2400" dirty="0"/>
              <a:t>jortega@axentit.com.mx</a:t>
            </a:r>
          </a:p>
          <a:p>
            <a:endParaRPr lang="es-MX" sz="2400" dirty="0"/>
          </a:p>
          <a:p>
            <a:r>
              <a:rPr lang="es-MX" sz="2400" dirty="0"/>
              <a:t>#Impressions365</a:t>
            </a:r>
          </a:p>
          <a:p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1175257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40CFDEC8-9EA4-4D3B-B44C-EBF8BFD0F8E8}"/>
              </a:ext>
            </a:extLst>
          </p:cNvPr>
          <p:cNvGrpSpPr/>
          <p:nvPr/>
        </p:nvGrpSpPr>
        <p:grpSpPr>
          <a:xfrm>
            <a:off x="296601" y="95250"/>
            <a:ext cx="7382056" cy="816317"/>
            <a:chOff x="296601" y="95250"/>
            <a:chExt cx="7382056" cy="816317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A166980-4E81-41D7-A736-B7BCB09F4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6601" y="174283"/>
              <a:ext cx="702018" cy="702018"/>
            </a:xfrm>
            <a:prstGeom prst="rect">
              <a:avLst/>
            </a:prstGeom>
          </p:spPr>
        </p:pic>
        <p:cxnSp>
          <p:nvCxnSpPr>
            <p:cNvPr id="11" name="Conector recto 10">
              <a:extLst>
                <a:ext uri="{FF2B5EF4-FFF2-40B4-BE49-F238E27FC236}">
                  <a16:creationId xmlns:a16="http://schemas.microsoft.com/office/drawing/2014/main" id="{58E8F747-DD4F-41C6-99C6-05ECD92F9FE7}"/>
                </a:ext>
              </a:extLst>
            </p:cNvPr>
            <p:cNvCxnSpPr>
              <a:cxnSpLocks/>
            </p:cNvCxnSpPr>
            <p:nvPr/>
          </p:nvCxnSpPr>
          <p:spPr>
            <a:xfrm>
              <a:off x="1181100" y="95250"/>
              <a:ext cx="0" cy="816317"/>
            </a:xfrm>
            <a:prstGeom prst="line">
              <a:avLst/>
            </a:prstGeom>
            <a:ln w="19050">
              <a:solidFill>
                <a:srgbClr val="51A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2AF0BE56-CEEF-4BD6-8DD0-6FD53D39895B}"/>
                </a:ext>
              </a:extLst>
            </p:cNvPr>
            <p:cNvSpPr txBox="1"/>
            <p:nvPr/>
          </p:nvSpPr>
          <p:spPr>
            <a:xfrm>
              <a:off x="1363582" y="211020"/>
              <a:ext cx="63150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3200" dirty="0">
                  <a:solidFill>
                    <a:srgbClr val="00346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Agenda</a:t>
              </a: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2E46514E-8AFD-46E5-B33B-774A55EC8298}"/>
              </a:ext>
            </a:extLst>
          </p:cNvPr>
          <p:cNvSpPr txBox="1"/>
          <p:nvPr/>
        </p:nvSpPr>
        <p:spPr>
          <a:xfrm>
            <a:off x="1181100" y="1338470"/>
            <a:ext cx="7976151" cy="1607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300000"/>
              </a:lnSpc>
              <a:buAutoNum type="arabicPeriod"/>
            </a:pPr>
            <a:r>
              <a:rPr lang="es-MX" dirty="0"/>
              <a:t>Objetivo de la sesión</a:t>
            </a:r>
          </a:p>
          <a:p>
            <a:pPr marL="342900" indent="-342900">
              <a:lnSpc>
                <a:spcPct val="300000"/>
              </a:lnSpc>
              <a:buAutoNum type="arabicPeriod"/>
            </a:pPr>
            <a:r>
              <a:rPr lang="es-MX" dirty="0"/>
              <a:t>Workshop</a:t>
            </a:r>
          </a:p>
        </p:txBody>
      </p:sp>
    </p:spTree>
    <p:extLst>
      <p:ext uri="{BB962C8B-B14F-4D97-AF65-F5344CB8AC3E}">
        <p14:creationId xmlns:p14="http://schemas.microsoft.com/office/powerpoint/2010/main" val="20328630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A166980-4E81-41D7-A736-B7BCB09F45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58E8F747-DD4F-41C6-99C6-05ECD92F9FE7}"/>
              </a:ext>
            </a:extLst>
          </p:cNvPr>
          <p:cNvCxnSpPr>
            <a:cxnSpLocks/>
          </p:cNvCxnSpPr>
          <p:nvPr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AF0BE56-CEEF-4BD6-8DD0-6FD53D39895B}"/>
              </a:ext>
            </a:extLst>
          </p:cNvPr>
          <p:cNvSpPr txBox="1"/>
          <p:nvPr/>
        </p:nvSpPr>
        <p:spPr>
          <a:xfrm>
            <a:off x="1363582" y="211020"/>
            <a:ext cx="6315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solidFill>
                  <a:srgbClr val="00346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Objetivo de la sesión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4773E340-618A-42C4-AC5D-EFA5E1F305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7825905"/>
              </p:ext>
            </p:extLst>
          </p:nvPr>
        </p:nvGraphicFramePr>
        <p:xfrm>
          <a:off x="1181100" y="911567"/>
          <a:ext cx="928535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02663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1A12C52-72EA-444E-A454-8469717B2D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CF24F7E-ECB1-443C-BBED-B4A440A978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9985489-A6BA-4C71-9C4B-F639295CF6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CBEDC67-A73C-4520-BA8D-6FEEB91233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BB58FB6-82A0-4602-8755-0B54354613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EE596DB-80EF-4D0A-BAEC-6D5E5BB110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C7E6AFE-A273-4099-81B9-B6E873B76A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2843779-9CA2-4D97-A248-239A8C8097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3A6017AE-7309-4B9D-A736-4F13FA23FB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5177650"/>
              </p:ext>
            </p:extLst>
          </p:nvPr>
        </p:nvGraphicFramePr>
        <p:xfrm>
          <a:off x="487915" y="968995"/>
          <a:ext cx="9968050" cy="4530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7083BA6E-7E37-4617-82C7-F9FAFF09226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F17FB3B6-A4B7-4D5D-890B-E0E678E4CF39}"/>
              </a:ext>
            </a:extLst>
          </p:cNvPr>
          <p:cNvCxnSpPr>
            <a:cxnSpLocks/>
          </p:cNvCxnSpPr>
          <p:nvPr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919112BA-B2AD-40FC-A552-402858749E7B}"/>
              </a:ext>
            </a:extLst>
          </p:cNvPr>
          <p:cNvSpPr txBox="1"/>
          <p:nvPr/>
        </p:nvSpPr>
        <p:spPr>
          <a:xfrm>
            <a:off x="1363582" y="211020"/>
            <a:ext cx="6315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>
                <a:solidFill>
                  <a:srgbClr val="00346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Conceptos clave</a:t>
            </a:r>
          </a:p>
        </p:txBody>
      </p:sp>
    </p:spTree>
    <p:extLst>
      <p:ext uri="{BB962C8B-B14F-4D97-AF65-F5344CB8AC3E}">
        <p14:creationId xmlns:p14="http://schemas.microsoft.com/office/powerpoint/2010/main" val="587921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28A420-FE65-44F6-8E89-D374C85250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>
                                            <p:graphicEl>
                                              <a:dgm id="{7928A420-FE65-44F6-8E89-D374C85250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3AB0002-E101-45C3-9D86-8D55826BC6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>
                                            <p:graphicEl>
                                              <a:dgm id="{43AB0002-E101-45C3-9D86-8D55826BC6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8E51319-3AD5-4714-90EF-C906DF12BE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>
                                            <p:graphicEl>
                                              <a:dgm id="{A8E51319-3AD5-4714-90EF-C906DF12BE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6F08082-57CF-4967-99C9-65BF812B62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5">
                                            <p:graphicEl>
                                              <a:dgm id="{46F08082-57CF-4967-99C9-65BF812B62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E27E930-70C8-4191-A5FF-0E0FD1EAF2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5">
                                            <p:graphicEl>
                                              <a:dgm id="{9E27E930-70C8-4191-A5FF-0E0FD1EAF2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028719D-2C79-4C89-B930-A9B2CA386F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5">
                                            <p:graphicEl>
                                              <a:dgm id="{1028719D-2C79-4C89-B930-A9B2CA386F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AC61AF6-626D-42C9-B871-5EA4246F4C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5">
                                            <p:graphicEl>
                                              <a:dgm id="{DAC61AF6-626D-42C9-B871-5EA4246F4C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1D5F284-C9D8-4398-B68E-95F334EC49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5">
                                            <p:graphicEl>
                                              <a:dgm id="{A1D5F284-C9D8-4398-B68E-95F334EC49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una sola esquina cortada 1">
            <a:extLst>
              <a:ext uri="{FF2B5EF4-FFF2-40B4-BE49-F238E27FC236}">
                <a16:creationId xmlns:a16="http://schemas.microsoft.com/office/drawing/2014/main" id="{B2CCA32E-014D-472A-80C6-595A1C2DE4CF}"/>
              </a:ext>
            </a:extLst>
          </p:cNvPr>
          <p:cNvSpPr/>
          <p:nvPr/>
        </p:nvSpPr>
        <p:spPr>
          <a:xfrm>
            <a:off x="0" y="126610"/>
            <a:ext cx="9481625" cy="750946"/>
          </a:xfrm>
          <a:prstGeom prst="snip1Rect">
            <a:avLst>
              <a:gd name="adj" fmla="val 50000"/>
            </a:avLst>
          </a:prstGeom>
          <a:solidFill>
            <a:srgbClr val="008C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4400" b="1"/>
              <a:t>Limitaciones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0F6F11D-B280-428C-B8DE-AEBF25DD08F9}"/>
              </a:ext>
            </a:extLst>
          </p:cNvPr>
          <p:cNvSpPr txBox="1">
            <a:spLocks/>
          </p:cNvSpPr>
          <p:nvPr/>
        </p:nvSpPr>
        <p:spPr>
          <a:xfrm>
            <a:off x="487915" y="218048"/>
            <a:ext cx="8232015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-50" normalizeH="0" baseline="0" noProof="0" dirty="0">
              <a:ln w="3175">
                <a:noFill/>
              </a:ln>
              <a:solidFill>
                <a:schemeClr val="bg1"/>
              </a:solidFill>
              <a:effectLst/>
              <a:uLnTx/>
              <a:uFillTx/>
              <a:latin typeface="Segoe UI Semibold"/>
              <a:ea typeface="+mn-ea"/>
              <a:cs typeface="Segoe UI" pitchFamily="34" charset="0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A2820245-915F-4A2D-B97D-88A6014D45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5638497"/>
              </p:ext>
            </p:extLst>
          </p:nvPr>
        </p:nvGraphicFramePr>
        <p:xfrm>
          <a:off x="267459" y="719666"/>
          <a:ext cx="1107640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60915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una sola esquina cortada 1">
            <a:extLst>
              <a:ext uri="{FF2B5EF4-FFF2-40B4-BE49-F238E27FC236}">
                <a16:creationId xmlns:a16="http://schemas.microsoft.com/office/drawing/2014/main" id="{B2CCA32E-014D-472A-80C6-595A1C2DE4CF}"/>
              </a:ext>
            </a:extLst>
          </p:cNvPr>
          <p:cNvSpPr/>
          <p:nvPr/>
        </p:nvSpPr>
        <p:spPr>
          <a:xfrm>
            <a:off x="0" y="126610"/>
            <a:ext cx="9481625" cy="750946"/>
          </a:xfrm>
          <a:prstGeom prst="snip1Rect">
            <a:avLst>
              <a:gd name="adj" fmla="val 50000"/>
            </a:avLst>
          </a:prstGeom>
          <a:solidFill>
            <a:srgbClr val="008C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2800" b="1" dirty="0"/>
              <a:t>Consideraciones sobre los flujos de proceso de negocios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0F6F11D-B280-428C-B8DE-AEBF25DD08F9}"/>
              </a:ext>
            </a:extLst>
          </p:cNvPr>
          <p:cNvSpPr txBox="1">
            <a:spLocks/>
          </p:cNvSpPr>
          <p:nvPr/>
        </p:nvSpPr>
        <p:spPr>
          <a:xfrm>
            <a:off x="487915" y="218048"/>
            <a:ext cx="8232015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r" defTabSz="93274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-50" normalizeH="0" baseline="0" noProof="0" dirty="0">
              <a:ln w="3175">
                <a:noFill/>
              </a:ln>
              <a:solidFill>
                <a:schemeClr val="bg1"/>
              </a:solidFill>
              <a:effectLst/>
              <a:uLnTx/>
              <a:uFillTx/>
              <a:latin typeface="Segoe UI Semibold"/>
              <a:ea typeface="+mn-ea"/>
              <a:cs typeface="Segoe UI" pitchFamily="34" charset="0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A2820245-915F-4A2D-B97D-88A6014D45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6099048"/>
              </p:ext>
            </p:extLst>
          </p:nvPr>
        </p:nvGraphicFramePr>
        <p:xfrm>
          <a:off x="267459" y="719666"/>
          <a:ext cx="1107640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41603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A166980-4E81-41D7-A736-B7BCB09F45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601" y="174283"/>
            <a:ext cx="702018" cy="702018"/>
          </a:xfrm>
          <a:prstGeom prst="rect">
            <a:avLst/>
          </a:prstGeom>
        </p:spPr>
      </p:pic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58E8F747-DD4F-41C6-99C6-05ECD92F9FE7}"/>
              </a:ext>
            </a:extLst>
          </p:cNvPr>
          <p:cNvCxnSpPr>
            <a:cxnSpLocks/>
          </p:cNvCxnSpPr>
          <p:nvPr/>
        </p:nvCxnSpPr>
        <p:spPr>
          <a:xfrm>
            <a:off x="1181100" y="95250"/>
            <a:ext cx="0" cy="816317"/>
          </a:xfrm>
          <a:prstGeom prst="line">
            <a:avLst/>
          </a:prstGeom>
          <a:ln w="19050">
            <a:solidFill>
              <a:srgbClr val="51A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AF0BE56-CEEF-4BD6-8DD0-6FD53D39895B}"/>
              </a:ext>
            </a:extLst>
          </p:cNvPr>
          <p:cNvSpPr txBox="1"/>
          <p:nvPr/>
        </p:nvSpPr>
        <p:spPr>
          <a:xfrm>
            <a:off x="2052695" y="2844225"/>
            <a:ext cx="6315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0" dirty="0">
                <a:solidFill>
                  <a:srgbClr val="00346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Workshop!!!!</a:t>
            </a:r>
          </a:p>
        </p:txBody>
      </p:sp>
    </p:spTree>
    <p:extLst>
      <p:ext uri="{BB962C8B-B14F-4D97-AF65-F5344CB8AC3E}">
        <p14:creationId xmlns:p14="http://schemas.microsoft.com/office/powerpoint/2010/main" val="2591301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E5666E96-214C-4A5C-86E4-08EA44CFDE1E}"/>
              </a:ext>
            </a:extLst>
          </p:cNvPr>
          <p:cNvSpPr/>
          <p:nvPr/>
        </p:nvSpPr>
        <p:spPr>
          <a:xfrm>
            <a:off x="-187203" y="-342900"/>
            <a:ext cx="12566406" cy="7543800"/>
          </a:xfrm>
          <a:prstGeom prst="rect">
            <a:avLst/>
          </a:prstGeom>
          <a:solidFill>
            <a:srgbClr val="00346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DB9279DC-E64C-4E31-917D-A71B6F465241}"/>
              </a:ext>
            </a:extLst>
          </p:cNvPr>
          <p:cNvSpPr/>
          <p:nvPr/>
        </p:nvSpPr>
        <p:spPr>
          <a:xfrm>
            <a:off x="-3002106" y="-1037726"/>
            <a:ext cx="7123495" cy="85629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5" name="Imagen 14" descr="Imagen que contiene espejo, persona&#10;&#10;Descripción generada con confianza alta">
            <a:extLst>
              <a:ext uri="{FF2B5EF4-FFF2-40B4-BE49-F238E27FC236}">
                <a16:creationId xmlns:a16="http://schemas.microsoft.com/office/drawing/2014/main" id="{C4FF3CA6-AF6B-4EEF-83BC-B95CA1279F2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61" y="1283676"/>
            <a:ext cx="3920173" cy="392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58301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F6FD2D893A534B8E7C3E59A63DA1A4" ma:contentTypeVersion="2" ma:contentTypeDescription="Crear nuevo documento." ma:contentTypeScope="" ma:versionID="26158d319379ab2ecdadf0dae6ea2c25">
  <xsd:schema xmlns:xsd="http://www.w3.org/2001/XMLSchema" xmlns:xs="http://www.w3.org/2001/XMLSchema" xmlns:p="http://schemas.microsoft.com/office/2006/metadata/properties" xmlns:ns2="e28a0b80-7bdb-41eb-b071-3fe8482e036a" targetNamespace="http://schemas.microsoft.com/office/2006/metadata/properties" ma:root="true" ma:fieldsID="5d0af2eb68a0d5c57e428504edee3cf1" ns2:_="">
    <xsd:import namespace="e28a0b80-7bdb-41eb-b071-3fe8482e036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8a0b80-7bdb-41eb-b071-3fe8482e03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329EFE0-1BE2-4C70-A83C-A27449B3A34E}"/>
</file>

<file path=customXml/itemProps2.xml><?xml version="1.0" encoding="utf-8"?>
<ds:datastoreItem xmlns:ds="http://schemas.openxmlformats.org/officeDocument/2006/customXml" ds:itemID="{3D2B715A-0330-4320-9F41-3B17C4ABFCAF}"/>
</file>

<file path=customXml/itemProps3.xml><?xml version="1.0" encoding="utf-8"?>
<ds:datastoreItem xmlns:ds="http://schemas.openxmlformats.org/officeDocument/2006/customXml" ds:itemID="{3E03A58B-F3CF-46C1-82A1-8E0C2550618A}"/>
</file>

<file path=docProps/app.xml><?xml version="1.0" encoding="utf-8"?>
<Properties xmlns="http://schemas.openxmlformats.org/officeDocument/2006/extended-properties" xmlns:vt="http://schemas.openxmlformats.org/officeDocument/2006/docPropsVTypes">
  <TotalTime>352</TotalTime>
  <Words>215</Words>
  <Application>Microsoft Office PowerPoint</Application>
  <PresentationFormat>Panorámica</PresentationFormat>
  <Paragraphs>37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Segoe UI</vt:lpstr>
      <vt:lpstr>Segoe UI Semibold</vt:lpstr>
      <vt:lpstr>Tema de Office</vt:lpstr>
      <vt:lpstr>3_Custom Design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José Antonio Ortega Varela</dc:creator>
  <cp:lastModifiedBy>José Antonio Ortega Varela</cp:lastModifiedBy>
  <cp:revision>6</cp:revision>
  <dcterms:created xsi:type="dcterms:W3CDTF">2019-09-24T22:35:21Z</dcterms:created>
  <dcterms:modified xsi:type="dcterms:W3CDTF">2019-09-25T04:27:29Z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0x0101004FF6FD2D893A534B8E7C3E59A63DA1A4</vt:lpwstr>
  </property>
</Properties>
</file>