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sldIdLst>
    <p:sldId id="258" r:id="rId3"/>
    <p:sldId id="271" r:id="rId4"/>
    <p:sldId id="257" r:id="rId5"/>
    <p:sldId id="260" r:id="rId6"/>
    <p:sldId id="262" r:id="rId7"/>
    <p:sldId id="264" r:id="rId8"/>
    <p:sldId id="272" r:id="rId9"/>
    <p:sldId id="273" r:id="rId10"/>
    <p:sldId id="270" r:id="rId11"/>
    <p:sldId id="261" r:id="rId12"/>
    <p:sldId id="259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3BABE-D35C-4502-9BD8-578F23A37135}" type="doc">
      <dgm:prSet loTypeId="urn:microsoft.com/office/officeart/2005/8/layout/lProcess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5E5BC3F3-F159-44B2-8106-007F9B8143AB}">
      <dgm:prSet phldrT="[Texto]"/>
      <dgm:spPr/>
      <dgm:t>
        <a:bodyPr/>
        <a:lstStyle/>
        <a:p>
          <a:r>
            <a:rPr lang="es-MX" dirty="0" err="1"/>
            <a:t>Citizen</a:t>
          </a:r>
          <a:r>
            <a:rPr lang="es-MX" dirty="0"/>
            <a:t> </a:t>
          </a:r>
          <a:r>
            <a:rPr lang="es-MX" dirty="0" err="1"/>
            <a:t>Developer</a:t>
          </a:r>
          <a:endParaRPr lang="es-MX" dirty="0"/>
        </a:p>
      </dgm:t>
    </dgm:pt>
    <dgm:pt modelId="{C62EE0C1-3008-4E44-B4F3-BF3AB4BA617A}" type="parTrans" cxnId="{FE82FCCE-A7F0-4619-8985-46A9C011BD95}">
      <dgm:prSet/>
      <dgm:spPr/>
      <dgm:t>
        <a:bodyPr/>
        <a:lstStyle/>
        <a:p>
          <a:endParaRPr lang="es-MX"/>
        </a:p>
      </dgm:t>
    </dgm:pt>
    <dgm:pt modelId="{EC5B9027-C145-4460-B803-E4F1CF65A27A}" type="sibTrans" cxnId="{FE82FCCE-A7F0-4619-8985-46A9C011BD95}">
      <dgm:prSet/>
      <dgm:spPr/>
      <dgm:t>
        <a:bodyPr/>
        <a:lstStyle/>
        <a:p>
          <a:endParaRPr lang="es-MX"/>
        </a:p>
      </dgm:t>
    </dgm:pt>
    <dgm:pt modelId="{5E53009E-E999-4395-8711-C97A4DFBDBFF}">
      <dgm:prSet phldrT="[Texto]"/>
      <dgm:spPr/>
      <dgm:t>
        <a:bodyPr/>
        <a:lstStyle/>
        <a:p>
          <a:r>
            <a:rPr lang="es-MX" dirty="0"/>
            <a:t>Crea aplicaciones, flujos o reportes a partir de plantillas</a:t>
          </a:r>
        </a:p>
      </dgm:t>
    </dgm:pt>
    <dgm:pt modelId="{BF8D1FFF-11A7-4D98-A73C-98A92BAEBAF1}" type="parTrans" cxnId="{0633ADA8-0116-4C99-92C8-8BD12F9910F2}">
      <dgm:prSet/>
      <dgm:spPr/>
      <dgm:t>
        <a:bodyPr/>
        <a:lstStyle/>
        <a:p>
          <a:endParaRPr lang="es-MX"/>
        </a:p>
      </dgm:t>
    </dgm:pt>
    <dgm:pt modelId="{5ECF79DD-ED2C-4533-ABD7-DF71DD3275CC}" type="sibTrans" cxnId="{0633ADA8-0116-4C99-92C8-8BD12F9910F2}">
      <dgm:prSet/>
      <dgm:spPr/>
      <dgm:t>
        <a:bodyPr/>
        <a:lstStyle/>
        <a:p>
          <a:endParaRPr lang="es-MX"/>
        </a:p>
      </dgm:t>
    </dgm:pt>
    <dgm:pt modelId="{63BCF3DF-53CD-4C10-B0DC-E63E3CE926C7}">
      <dgm:prSet phldrT="[Texto]"/>
      <dgm:spPr/>
      <dgm:t>
        <a:bodyPr/>
        <a:lstStyle/>
        <a:p>
          <a:r>
            <a:rPr lang="es-MX" dirty="0"/>
            <a:t>Adiciona pasos a los flujos</a:t>
          </a:r>
        </a:p>
      </dgm:t>
    </dgm:pt>
    <dgm:pt modelId="{B8FFBEE9-3F97-4923-9790-F20673CE088C}" type="parTrans" cxnId="{BE615E06-D647-4EEE-AA5E-C83A1A5D50DD}">
      <dgm:prSet/>
      <dgm:spPr/>
      <dgm:t>
        <a:bodyPr/>
        <a:lstStyle/>
        <a:p>
          <a:endParaRPr lang="es-MX"/>
        </a:p>
      </dgm:t>
    </dgm:pt>
    <dgm:pt modelId="{99A6E93F-D6E2-40A4-9906-E40D4030A7B4}" type="sibTrans" cxnId="{BE615E06-D647-4EEE-AA5E-C83A1A5D50DD}">
      <dgm:prSet/>
      <dgm:spPr/>
      <dgm:t>
        <a:bodyPr/>
        <a:lstStyle/>
        <a:p>
          <a:endParaRPr lang="es-MX"/>
        </a:p>
      </dgm:t>
    </dgm:pt>
    <dgm:pt modelId="{8B606AA9-1620-43F0-8A7E-A27A9E2BFC57}">
      <dgm:prSet phldrT="[Texto]"/>
      <dgm:spPr/>
      <dgm:t>
        <a:bodyPr/>
        <a:lstStyle/>
        <a:p>
          <a:r>
            <a:rPr lang="es-MX" dirty="0"/>
            <a:t>Agrega controles y pestañas</a:t>
          </a:r>
        </a:p>
      </dgm:t>
    </dgm:pt>
    <dgm:pt modelId="{EE0B489B-5B54-46D5-A314-F3C4862F7442}" type="parTrans" cxnId="{634B0D58-5EA5-45AF-8C97-701F59385883}">
      <dgm:prSet/>
      <dgm:spPr/>
      <dgm:t>
        <a:bodyPr/>
        <a:lstStyle/>
        <a:p>
          <a:endParaRPr lang="es-MX"/>
        </a:p>
      </dgm:t>
    </dgm:pt>
    <dgm:pt modelId="{45B8F617-3296-4F19-B221-A87871AF2179}" type="sibTrans" cxnId="{634B0D58-5EA5-45AF-8C97-701F59385883}">
      <dgm:prSet/>
      <dgm:spPr/>
      <dgm:t>
        <a:bodyPr/>
        <a:lstStyle/>
        <a:p>
          <a:endParaRPr lang="es-MX"/>
        </a:p>
      </dgm:t>
    </dgm:pt>
    <dgm:pt modelId="{8FDEF7F0-CAB9-49DF-87F6-ABD2D2743516}" type="pres">
      <dgm:prSet presAssocID="{6BF3BABE-D35C-4502-9BD8-578F23A37135}" presName="theList" presStyleCnt="0">
        <dgm:presLayoutVars>
          <dgm:dir/>
          <dgm:animLvl val="lvl"/>
          <dgm:resizeHandles val="exact"/>
        </dgm:presLayoutVars>
      </dgm:prSet>
      <dgm:spPr/>
    </dgm:pt>
    <dgm:pt modelId="{0D856092-C0B6-4975-AD48-3B01E4D5D2AC}" type="pres">
      <dgm:prSet presAssocID="{5E5BC3F3-F159-44B2-8106-007F9B8143AB}" presName="compNode" presStyleCnt="0"/>
      <dgm:spPr/>
    </dgm:pt>
    <dgm:pt modelId="{9F7F959F-14EC-467F-9DE6-EA5B274D8FC4}" type="pres">
      <dgm:prSet presAssocID="{5E5BC3F3-F159-44B2-8106-007F9B8143AB}" presName="aNode" presStyleLbl="bgShp" presStyleIdx="0" presStyleCnt="1" custLinFactNeighborX="49843" custLinFactNeighborY="-3468"/>
      <dgm:spPr/>
    </dgm:pt>
    <dgm:pt modelId="{32220371-94E8-41E7-9CE6-E2C3CC931E37}" type="pres">
      <dgm:prSet presAssocID="{5E5BC3F3-F159-44B2-8106-007F9B8143AB}" presName="textNode" presStyleLbl="bgShp" presStyleIdx="0" presStyleCnt="1"/>
      <dgm:spPr/>
    </dgm:pt>
    <dgm:pt modelId="{62A96031-FD23-422F-AC13-36F1CC1D1C75}" type="pres">
      <dgm:prSet presAssocID="{5E5BC3F3-F159-44B2-8106-007F9B8143AB}" presName="compChildNode" presStyleCnt="0"/>
      <dgm:spPr/>
    </dgm:pt>
    <dgm:pt modelId="{0A9536E3-3230-4A08-B7C4-1F56F49909E5}" type="pres">
      <dgm:prSet presAssocID="{5E5BC3F3-F159-44B2-8106-007F9B8143AB}" presName="theInnerList" presStyleCnt="0"/>
      <dgm:spPr/>
    </dgm:pt>
    <dgm:pt modelId="{31025CEF-6FBF-439F-8941-8BCED8A45E27}" type="pres">
      <dgm:prSet presAssocID="{5E53009E-E999-4395-8711-C97A4DFBDBFF}" presName="childNode" presStyleLbl="node1" presStyleIdx="0" presStyleCnt="3">
        <dgm:presLayoutVars>
          <dgm:bulletEnabled val="1"/>
        </dgm:presLayoutVars>
      </dgm:prSet>
      <dgm:spPr/>
    </dgm:pt>
    <dgm:pt modelId="{67EF769B-DB1D-4BFB-AEC0-AC77D04417E0}" type="pres">
      <dgm:prSet presAssocID="{5E53009E-E999-4395-8711-C97A4DFBDBFF}" presName="aSpace2" presStyleCnt="0"/>
      <dgm:spPr/>
    </dgm:pt>
    <dgm:pt modelId="{822E944B-2FC3-43E4-802E-CD8F38292E6A}" type="pres">
      <dgm:prSet presAssocID="{63BCF3DF-53CD-4C10-B0DC-E63E3CE926C7}" presName="childNode" presStyleLbl="node1" presStyleIdx="1" presStyleCnt="3">
        <dgm:presLayoutVars>
          <dgm:bulletEnabled val="1"/>
        </dgm:presLayoutVars>
      </dgm:prSet>
      <dgm:spPr/>
    </dgm:pt>
    <dgm:pt modelId="{7077B6FD-2F0E-41E6-8565-4ED70E14A2C7}" type="pres">
      <dgm:prSet presAssocID="{63BCF3DF-53CD-4C10-B0DC-E63E3CE926C7}" presName="aSpace2" presStyleCnt="0"/>
      <dgm:spPr/>
    </dgm:pt>
    <dgm:pt modelId="{137D898E-DCEC-4F9E-B9DA-C8A9F29B4CE6}" type="pres">
      <dgm:prSet presAssocID="{8B606AA9-1620-43F0-8A7E-A27A9E2BFC57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BE615E06-D647-4EEE-AA5E-C83A1A5D50DD}" srcId="{5E5BC3F3-F159-44B2-8106-007F9B8143AB}" destId="{63BCF3DF-53CD-4C10-B0DC-E63E3CE926C7}" srcOrd="1" destOrd="0" parTransId="{B8FFBEE9-3F97-4923-9790-F20673CE088C}" sibTransId="{99A6E93F-D6E2-40A4-9906-E40D4030A7B4}"/>
    <dgm:cxn modelId="{76BAB853-DEB7-4FA6-82CB-D64680909251}" type="presOf" srcId="{6BF3BABE-D35C-4502-9BD8-578F23A37135}" destId="{8FDEF7F0-CAB9-49DF-87F6-ABD2D2743516}" srcOrd="0" destOrd="0" presId="urn:microsoft.com/office/officeart/2005/8/layout/lProcess2"/>
    <dgm:cxn modelId="{634B0D58-5EA5-45AF-8C97-701F59385883}" srcId="{5E5BC3F3-F159-44B2-8106-007F9B8143AB}" destId="{8B606AA9-1620-43F0-8A7E-A27A9E2BFC57}" srcOrd="2" destOrd="0" parTransId="{EE0B489B-5B54-46D5-A314-F3C4862F7442}" sibTransId="{45B8F617-3296-4F19-B221-A87871AF2179}"/>
    <dgm:cxn modelId="{EA7F398D-80CC-42A2-910C-65178CAF6DAA}" type="presOf" srcId="{8B606AA9-1620-43F0-8A7E-A27A9E2BFC57}" destId="{137D898E-DCEC-4F9E-B9DA-C8A9F29B4CE6}" srcOrd="0" destOrd="0" presId="urn:microsoft.com/office/officeart/2005/8/layout/lProcess2"/>
    <dgm:cxn modelId="{0633ADA8-0116-4C99-92C8-8BD12F9910F2}" srcId="{5E5BC3F3-F159-44B2-8106-007F9B8143AB}" destId="{5E53009E-E999-4395-8711-C97A4DFBDBFF}" srcOrd="0" destOrd="0" parTransId="{BF8D1FFF-11A7-4D98-A73C-98A92BAEBAF1}" sibTransId="{5ECF79DD-ED2C-4533-ABD7-DF71DD3275CC}"/>
    <dgm:cxn modelId="{0B3BC9AC-9398-4854-B026-CB9BD882A5DB}" type="presOf" srcId="{5E5BC3F3-F159-44B2-8106-007F9B8143AB}" destId="{9F7F959F-14EC-467F-9DE6-EA5B274D8FC4}" srcOrd="0" destOrd="0" presId="urn:microsoft.com/office/officeart/2005/8/layout/lProcess2"/>
    <dgm:cxn modelId="{C28927B5-632F-4EBC-93F7-80F038DFB637}" type="presOf" srcId="{5E53009E-E999-4395-8711-C97A4DFBDBFF}" destId="{31025CEF-6FBF-439F-8941-8BCED8A45E27}" srcOrd="0" destOrd="0" presId="urn:microsoft.com/office/officeart/2005/8/layout/lProcess2"/>
    <dgm:cxn modelId="{38B7ADBF-1D74-4624-A275-ABDF7BFF1D12}" type="presOf" srcId="{63BCF3DF-53CD-4C10-B0DC-E63E3CE926C7}" destId="{822E944B-2FC3-43E4-802E-CD8F38292E6A}" srcOrd="0" destOrd="0" presId="urn:microsoft.com/office/officeart/2005/8/layout/lProcess2"/>
    <dgm:cxn modelId="{FE82FCCE-A7F0-4619-8985-46A9C011BD95}" srcId="{6BF3BABE-D35C-4502-9BD8-578F23A37135}" destId="{5E5BC3F3-F159-44B2-8106-007F9B8143AB}" srcOrd="0" destOrd="0" parTransId="{C62EE0C1-3008-4E44-B4F3-BF3AB4BA617A}" sibTransId="{EC5B9027-C145-4460-B803-E4F1CF65A27A}"/>
    <dgm:cxn modelId="{3EE905DF-6480-49CD-A43C-8DBAD27464EA}" type="presOf" srcId="{5E5BC3F3-F159-44B2-8106-007F9B8143AB}" destId="{32220371-94E8-41E7-9CE6-E2C3CC931E37}" srcOrd="1" destOrd="0" presId="urn:microsoft.com/office/officeart/2005/8/layout/lProcess2"/>
    <dgm:cxn modelId="{2F7D9A6A-416E-4FC8-914E-B05EDD132177}" type="presParOf" srcId="{8FDEF7F0-CAB9-49DF-87F6-ABD2D2743516}" destId="{0D856092-C0B6-4975-AD48-3B01E4D5D2AC}" srcOrd="0" destOrd="0" presId="urn:microsoft.com/office/officeart/2005/8/layout/lProcess2"/>
    <dgm:cxn modelId="{AAE315CC-AF58-4B61-9860-FBDA1514F13C}" type="presParOf" srcId="{0D856092-C0B6-4975-AD48-3B01E4D5D2AC}" destId="{9F7F959F-14EC-467F-9DE6-EA5B274D8FC4}" srcOrd="0" destOrd="0" presId="urn:microsoft.com/office/officeart/2005/8/layout/lProcess2"/>
    <dgm:cxn modelId="{B35D9102-2B8F-4070-A82B-B99F5317AF54}" type="presParOf" srcId="{0D856092-C0B6-4975-AD48-3B01E4D5D2AC}" destId="{32220371-94E8-41E7-9CE6-E2C3CC931E37}" srcOrd="1" destOrd="0" presId="urn:microsoft.com/office/officeart/2005/8/layout/lProcess2"/>
    <dgm:cxn modelId="{DBF00E68-4B8B-441A-A2B7-A71562A8190B}" type="presParOf" srcId="{0D856092-C0B6-4975-AD48-3B01E4D5D2AC}" destId="{62A96031-FD23-422F-AC13-36F1CC1D1C75}" srcOrd="2" destOrd="0" presId="urn:microsoft.com/office/officeart/2005/8/layout/lProcess2"/>
    <dgm:cxn modelId="{872DD9F1-AD27-496E-ABA3-A4B120FD02DB}" type="presParOf" srcId="{62A96031-FD23-422F-AC13-36F1CC1D1C75}" destId="{0A9536E3-3230-4A08-B7C4-1F56F49909E5}" srcOrd="0" destOrd="0" presId="urn:microsoft.com/office/officeart/2005/8/layout/lProcess2"/>
    <dgm:cxn modelId="{A098B06E-B2A1-488B-8C41-64C5E9113D56}" type="presParOf" srcId="{0A9536E3-3230-4A08-B7C4-1F56F49909E5}" destId="{31025CEF-6FBF-439F-8941-8BCED8A45E27}" srcOrd="0" destOrd="0" presId="urn:microsoft.com/office/officeart/2005/8/layout/lProcess2"/>
    <dgm:cxn modelId="{3BE3A3E9-AECF-42A5-9C12-30321DF34186}" type="presParOf" srcId="{0A9536E3-3230-4A08-B7C4-1F56F49909E5}" destId="{67EF769B-DB1D-4BFB-AEC0-AC77D04417E0}" srcOrd="1" destOrd="0" presId="urn:microsoft.com/office/officeart/2005/8/layout/lProcess2"/>
    <dgm:cxn modelId="{409B3B29-8486-47A7-A179-29B7ABDA46BC}" type="presParOf" srcId="{0A9536E3-3230-4A08-B7C4-1F56F49909E5}" destId="{822E944B-2FC3-43E4-802E-CD8F38292E6A}" srcOrd="2" destOrd="0" presId="urn:microsoft.com/office/officeart/2005/8/layout/lProcess2"/>
    <dgm:cxn modelId="{16F9AED8-E33C-4754-AC4C-D2D9509EA1AE}" type="presParOf" srcId="{0A9536E3-3230-4A08-B7C4-1F56F49909E5}" destId="{7077B6FD-2F0E-41E6-8565-4ED70E14A2C7}" srcOrd="3" destOrd="0" presId="urn:microsoft.com/office/officeart/2005/8/layout/lProcess2"/>
    <dgm:cxn modelId="{5E05D3F6-82B9-4AF3-94BC-A0A96E070F4D}" type="presParOf" srcId="{0A9536E3-3230-4A08-B7C4-1F56F49909E5}" destId="{137D898E-DCEC-4F9E-B9DA-C8A9F29B4CE6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F959F-14EC-467F-9DE6-EA5B274D8FC4}">
      <dsp:nvSpPr>
        <dsp:cNvPr id="0" name=""/>
        <dsp:cNvSpPr/>
      </dsp:nvSpPr>
      <dsp:spPr>
        <a:xfrm>
          <a:off x="0" y="0"/>
          <a:ext cx="5599192" cy="541866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700" kern="1200" dirty="0" err="1"/>
            <a:t>Citizen</a:t>
          </a:r>
          <a:r>
            <a:rPr lang="es-MX" sz="5700" kern="1200" dirty="0"/>
            <a:t> </a:t>
          </a:r>
          <a:r>
            <a:rPr lang="es-MX" sz="5700" kern="1200" dirty="0" err="1"/>
            <a:t>Developer</a:t>
          </a:r>
          <a:endParaRPr lang="es-MX" sz="5700" kern="1200" dirty="0"/>
        </a:p>
      </dsp:txBody>
      <dsp:txXfrm>
        <a:off x="0" y="0"/>
        <a:ext cx="5599192" cy="1625600"/>
      </dsp:txXfrm>
    </dsp:sp>
    <dsp:sp modelId="{31025CEF-6FBF-439F-8941-8BCED8A45E27}">
      <dsp:nvSpPr>
        <dsp:cNvPr id="0" name=""/>
        <dsp:cNvSpPr/>
      </dsp:nvSpPr>
      <dsp:spPr>
        <a:xfrm>
          <a:off x="559919" y="1626063"/>
          <a:ext cx="4479353" cy="106455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/>
            <a:t>Crea aplicaciones, flujos o reportes a partir de plantillas</a:t>
          </a:r>
        </a:p>
      </dsp:txBody>
      <dsp:txXfrm>
        <a:off x="591099" y="1657243"/>
        <a:ext cx="4416993" cy="1002191"/>
      </dsp:txXfrm>
    </dsp:sp>
    <dsp:sp modelId="{822E944B-2FC3-43E4-802E-CD8F38292E6A}">
      <dsp:nvSpPr>
        <dsp:cNvPr id="0" name=""/>
        <dsp:cNvSpPr/>
      </dsp:nvSpPr>
      <dsp:spPr>
        <a:xfrm>
          <a:off x="559919" y="2854391"/>
          <a:ext cx="4479353" cy="106455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/>
            <a:t>Adiciona pasos a los flujos</a:t>
          </a:r>
        </a:p>
      </dsp:txBody>
      <dsp:txXfrm>
        <a:off x="591099" y="2885571"/>
        <a:ext cx="4416993" cy="1002191"/>
      </dsp:txXfrm>
    </dsp:sp>
    <dsp:sp modelId="{137D898E-DCEC-4F9E-B9DA-C8A9F29B4CE6}">
      <dsp:nvSpPr>
        <dsp:cNvPr id="0" name=""/>
        <dsp:cNvSpPr/>
      </dsp:nvSpPr>
      <dsp:spPr>
        <a:xfrm>
          <a:off x="559919" y="4082719"/>
          <a:ext cx="4479353" cy="106455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/>
            <a:t>Agrega controles y pestañas</a:t>
          </a:r>
        </a:p>
      </dsp:txBody>
      <dsp:txXfrm>
        <a:off x="591099" y="4113899"/>
        <a:ext cx="4416993" cy="1002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2478886" y="3177400"/>
            <a:ext cx="6315075" cy="144655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PowerApps</a:t>
            </a:r>
          </a:p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Workshop</a:t>
            </a:r>
          </a:p>
        </p:txBody>
      </p:sp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3733"/>
            <a:ext cx="3757613" cy="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02" y="-110095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7389817" y="802399"/>
            <a:ext cx="4902681" cy="144655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PowerApps</a:t>
            </a:r>
          </a:p>
          <a:p>
            <a:pPr algn="ctr"/>
            <a:r>
              <a:rPr lang="es-MX" sz="4400" b="1" spc="300" dirty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Workshop</a:t>
            </a:r>
          </a:p>
        </p:txBody>
      </p:sp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3733"/>
            <a:ext cx="3757613" cy="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02" y="-110095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EE41622-77D5-4507-8F0E-4907D483A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15" y="2751453"/>
            <a:ext cx="2924175" cy="23050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3B3380C-E9DA-4525-BDD0-ED8751B3A743}"/>
              </a:ext>
            </a:extLst>
          </p:cNvPr>
          <p:cNvSpPr txBox="1"/>
          <p:nvPr/>
        </p:nvSpPr>
        <p:spPr>
          <a:xfrm>
            <a:off x="3704430" y="2522181"/>
            <a:ext cx="738530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Ger</a:t>
            </a:r>
            <a:r>
              <a:rPr lang="es-ES" sz="4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ente de Innovación y Desarrollo</a:t>
            </a:r>
          </a:p>
          <a:p>
            <a:r>
              <a:rPr lang="es-MX" sz="4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@Sirgoi</a:t>
            </a:r>
          </a:p>
          <a:p>
            <a:r>
              <a:rPr lang="es-MX" sz="4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linkedin.com/in/sirgoi</a:t>
            </a:r>
          </a:p>
          <a:p>
            <a:endParaRPr lang="es-MX" sz="40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1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58763"/>
            <a:ext cx="7976151" cy="3741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2800" dirty="0"/>
              <a:t>Power </a:t>
            </a:r>
            <a:r>
              <a:rPr lang="es-MX" sz="2800" dirty="0" err="1"/>
              <a:t>Platform</a:t>
            </a:r>
            <a:endParaRPr lang="es-MX" sz="2800" dirty="0"/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2800" dirty="0"/>
              <a:t>PowerApps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sz="2800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726057" y="3121701"/>
            <a:ext cx="3658053" cy="1786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Power Platform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46A6ED-31B2-4191-81BA-AA84081FE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010" y="1146739"/>
            <a:ext cx="7022086" cy="3949923"/>
          </a:xfrm>
          <a:prstGeom prst="rect">
            <a:avLst/>
          </a:prstGeom>
          <a:ln w="9525"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6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19112BA-B2AD-40FC-A552-402858749E7B}"/>
              </a:ext>
            </a:extLst>
          </p:cNvPr>
          <p:cNvSpPr txBox="1"/>
          <p:nvPr/>
        </p:nvSpPr>
        <p:spPr>
          <a:xfrm>
            <a:off x="726057" y="3121701"/>
            <a:ext cx="3658053" cy="1786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Power Platform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A72AE29-C386-41CB-8E18-0DC9A0882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43" y="1943940"/>
            <a:ext cx="6661296" cy="2964276"/>
          </a:xfrm>
          <a:prstGeom prst="rect">
            <a:avLst/>
          </a:prstGeom>
          <a:ln w="9525"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83BA6E-7E37-4617-82C7-F9FAFF0922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17FB3B6-A4B7-4D5D-890B-E0E678E4CF39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92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BC5CBCD-0796-4361-B79D-B2A424009390}"/>
              </a:ext>
            </a:extLst>
          </p:cNvPr>
          <p:cNvSpPr txBox="1"/>
          <p:nvPr/>
        </p:nvSpPr>
        <p:spPr>
          <a:xfrm>
            <a:off x="726057" y="3121701"/>
            <a:ext cx="3658053" cy="1786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PowerApps</a:t>
            </a:r>
          </a:p>
        </p:txBody>
      </p:sp>
      <p:pic>
        <p:nvPicPr>
          <p:cNvPr id="4" name="Imagen 3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5F48C78F-5E99-41ED-96BC-E41075920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01" y="1410714"/>
            <a:ext cx="6195678" cy="4027190"/>
          </a:xfrm>
          <a:prstGeom prst="rect">
            <a:avLst/>
          </a:prstGeom>
          <a:ln w="9525"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023731E-CCC1-4158-8B05-73AE8FEE70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0961310-6F19-4B0C-815A-3771B7944C2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286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BC5CBCD-0796-4361-B79D-B2A424009390}"/>
              </a:ext>
            </a:extLst>
          </p:cNvPr>
          <p:cNvSpPr txBox="1"/>
          <p:nvPr/>
        </p:nvSpPr>
        <p:spPr>
          <a:xfrm>
            <a:off x="640079" y="2053641"/>
            <a:ext cx="3669161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Ventajas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B445F70-5711-4142-84E6-8DE9F6AA9405}"/>
              </a:ext>
            </a:extLst>
          </p:cNvPr>
          <p:cNvSpPr txBox="1"/>
          <p:nvPr/>
        </p:nvSpPr>
        <p:spPr>
          <a:xfrm>
            <a:off x="6090574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Compila aplicaciones personalizadas.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Conexión a datos (CDS, SQL, etc.).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Creación de aplicaciones sin necesidad de código.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Conectores personalizados.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Compartir fácilmente aplicaciones para su uso en dispositivos móviles.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023731E-CCC1-4158-8B05-73AE8FEE70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0961310-6F19-4B0C-815A-3771B7944C2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00029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BC5CBCD-0796-4361-B79D-B2A424009390}"/>
              </a:ext>
            </a:extLst>
          </p:cNvPr>
          <p:cNvSpPr txBox="1"/>
          <p:nvPr/>
        </p:nvSpPr>
        <p:spPr>
          <a:xfrm>
            <a:off x="726057" y="3121701"/>
            <a:ext cx="3658053" cy="1786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Microsoft Flow</a:t>
            </a:r>
          </a:p>
        </p:txBody>
      </p:sp>
      <p:pic>
        <p:nvPicPr>
          <p:cNvPr id="1026" name="Picture 2" descr="Microsoft Flow logo">
            <a:extLst>
              <a:ext uri="{FF2B5EF4-FFF2-40B4-BE49-F238E27FC236}">
                <a16:creationId xmlns:a16="http://schemas.microsoft.com/office/drawing/2014/main" id="{33C4AF4C-4BD4-4A59-A277-047D78E8B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3016" y="1950700"/>
            <a:ext cx="6372363" cy="2947217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023731E-CCC1-4158-8B05-73AE8FEE70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0961310-6F19-4B0C-815A-3771B7944C2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95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023731E-CCC1-4158-8B05-73AE8FEE70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0961310-6F19-4B0C-815A-3771B7944C22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C5CBCD-0796-4361-B79D-B2A424009390}"/>
              </a:ext>
            </a:extLst>
          </p:cNvPr>
          <p:cNvSpPr txBox="1"/>
          <p:nvPr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Iniciativas Microsoft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AB68405-9AD7-4D8F-89D1-11A68E6EC5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433270"/>
              </p:ext>
            </p:extLst>
          </p:nvPr>
        </p:nvGraphicFramePr>
        <p:xfrm>
          <a:off x="3716258" y="997548"/>
          <a:ext cx="55991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023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3045368" y="2043663"/>
            <a:ext cx="6105194" cy="203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Workshop!!!!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AF7570E-8381-4523-BB08-2E6094F42D43}"/>
              </a:ext>
            </a:extLst>
          </p:cNvPr>
          <p:cNvSpPr txBox="1"/>
          <p:nvPr/>
        </p:nvSpPr>
        <p:spPr>
          <a:xfrm>
            <a:off x="5157630" y="3075057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PowerApps</a:t>
            </a:r>
          </a:p>
        </p:txBody>
      </p:sp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</Words>
  <Application>Microsoft Office PowerPoint</Application>
  <PresentationFormat>Panorámica</PresentationFormat>
  <Paragraphs>28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Tema de Office</vt:lpstr>
      <vt:lpstr>3_Custom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Gilberto Sosa Tapia</dc:creator>
  <cp:lastModifiedBy>Gilberto Sosa Tapia</cp:lastModifiedBy>
  <cp:revision>1</cp:revision>
  <dcterms:created xsi:type="dcterms:W3CDTF">2019-09-25T03:30:18Z</dcterms:created>
  <dcterms:modified xsi:type="dcterms:W3CDTF">2019-09-25T03:31:18Z</dcterms:modified>
</cp:coreProperties>
</file>