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96" r:id="rId5"/>
  </p:sldMasterIdLst>
  <p:notesMasterIdLst>
    <p:notesMasterId r:id="rId23"/>
  </p:notesMasterIdLst>
  <p:sldIdLst>
    <p:sldId id="258" r:id="rId6"/>
    <p:sldId id="2703" r:id="rId7"/>
    <p:sldId id="2705" r:id="rId8"/>
    <p:sldId id="2706" r:id="rId9"/>
    <p:sldId id="257" r:id="rId10"/>
    <p:sldId id="695" r:id="rId11"/>
    <p:sldId id="698" r:id="rId12"/>
    <p:sldId id="699" r:id="rId13"/>
    <p:sldId id="700" r:id="rId14"/>
    <p:sldId id="2702" r:id="rId15"/>
    <p:sldId id="358" r:id="rId16"/>
    <p:sldId id="359" r:id="rId17"/>
    <p:sldId id="360" r:id="rId18"/>
    <p:sldId id="361" r:id="rId19"/>
    <p:sldId id="261" r:id="rId20"/>
    <p:sldId id="259" r:id="rId21"/>
    <p:sldId id="2704" r:id="rId2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003462"/>
    <a:srgbClr val="51AF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03FF50-A714-4CC7-80DC-4D58A490E8AC}" v="128" dt="2019-10-18T14:47:07.4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15" autoAdjust="0"/>
    <p:restoredTop sz="79963" autoAdjust="0"/>
  </p:normalViewPr>
  <p:slideViewPr>
    <p:cSldViewPr snapToGrid="0">
      <p:cViewPr varScale="1">
        <p:scale>
          <a:sx n="57" d="100"/>
          <a:sy n="57" d="100"/>
        </p:scale>
        <p:origin x="27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é Antonio Ortega Varela" userId="09a01453-b2ed-4586-b829-02eab98fd3b1" providerId="ADAL" clId="{E403FF50-A714-4CC7-80DC-4D58A490E8AC}"/>
    <pc:docChg chg="undo custSel addSld delSld modSld sldOrd modMainMaster">
      <pc:chgData name="José Antonio Ortega Varela" userId="09a01453-b2ed-4586-b829-02eab98fd3b1" providerId="ADAL" clId="{E403FF50-A714-4CC7-80DC-4D58A490E8AC}" dt="2019-10-18T14:47:55.002" v="486" actId="20577"/>
      <pc:docMkLst>
        <pc:docMk/>
      </pc:docMkLst>
      <pc:sldChg chg="addSp delSp modSp ord setBg delAnim modAnim">
        <pc:chgData name="José Antonio Ortega Varela" userId="09a01453-b2ed-4586-b829-02eab98fd3b1" providerId="ADAL" clId="{E403FF50-A714-4CC7-80DC-4D58A490E8AC}" dt="2019-10-18T14:47:07.363" v="456"/>
        <pc:sldMkLst>
          <pc:docMk/>
          <pc:sldMk cId="2032863075" sldId="257"/>
        </pc:sldMkLst>
        <pc:spChg chg="del">
          <ac:chgData name="José Antonio Ortega Varela" userId="09a01453-b2ed-4586-b829-02eab98fd3b1" providerId="ADAL" clId="{E403FF50-A714-4CC7-80DC-4D58A490E8AC}" dt="2019-10-17T20:31:21.530" v="53" actId="478"/>
          <ac:spMkLst>
            <pc:docMk/>
            <pc:sldMk cId="2032863075" sldId="257"/>
            <ac:spMk id="2" creationId="{2E46514E-8AFD-46E5-B33B-774A55EC8298}"/>
          </ac:spMkLst>
        </pc:spChg>
        <pc:spChg chg="add">
          <ac:chgData name="José Antonio Ortega Varela" userId="09a01453-b2ed-4586-b829-02eab98fd3b1" providerId="ADAL" clId="{E403FF50-A714-4CC7-80DC-4D58A490E8AC}" dt="2019-10-17T20:31:22.003" v="54"/>
          <ac:spMkLst>
            <pc:docMk/>
            <pc:sldMk cId="2032863075" sldId="257"/>
            <ac:spMk id="9" creationId="{52EF3914-5A31-4F30-B547-4F776118B594}"/>
          </ac:spMkLst>
        </pc:spChg>
        <pc:spChg chg="add">
          <ac:chgData name="José Antonio Ortega Varela" userId="09a01453-b2ed-4586-b829-02eab98fd3b1" providerId="ADAL" clId="{E403FF50-A714-4CC7-80DC-4D58A490E8AC}" dt="2019-10-17T20:31:22.003" v="54"/>
          <ac:spMkLst>
            <pc:docMk/>
            <pc:sldMk cId="2032863075" sldId="257"/>
            <ac:spMk id="12" creationId="{C1CDC587-7D25-4D50-9340-3351FCFB459A}"/>
          </ac:spMkLst>
        </pc:spChg>
        <pc:spChg chg="mod">
          <ac:chgData name="José Antonio Ortega Varela" userId="09a01453-b2ed-4586-b829-02eab98fd3b1" providerId="ADAL" clId="{E403FF50-A714-4CC7-80DC-4D58A490E8AC}" dt="2019-10-17T20:31:52.918" v="59" actId="207"/>
          <ac:spMkLst>
            <pc:docMk/>
            <pc:sldMk cId="2032863075" sldId="257"/>
            <ac:spMk id="14" creationId="{2AF0BE56-CEEF-4BD6-8DD0-6FD53D39895B}"/>
          </ac:spMkLst>
        </pc:spChg>
        <pc:spChg chg="add">
          <ac:chgData name="José Antonio Ortega Varela" userId="09a01453-b2ed-4586-b829-02eab98fd3b1" providerId="ADAL" clId="{E403FF50-A714-4CC7-80DC-4D58A490E8AC}" dt="2019-10-17T20:31:22.003" v="54"/>
          <ac:spMkLst>
            <pc:docMk/>
            <pc:sldMk cId="2032863075" sldId="257"/>
            <ac:spMk id="15" creationId="{3B0A3CCA-13F8-4650-A61B-DE935E30589C}"/>
          </ac:spMkLst>
        </pc:spChg>
        <pc:spChg chg="add">
          <ac:chgData name="José Antonio Ortega Varela" userId="09a01453-b2ed-4586-b829-02eab98fd3b1" providerId="ADAL" clId="{E403FF50-A714-4CC7-80DC-4D58A490E8AC}" dt="2019-10-17T20:31:22.003" v="54"/>
          <ac:spMkLst>
            <pc:docMk/>
            <pc:sldMk cId="2032863075" sldId="257"/>
            <ac:spMk id="16" creationId="{977F4F24-1EB5-4F66-BF1D-32D20A8EC07D}"/>
          </ac:spMkLst>
        </pc:spChg>
        <pc:spChg chg="add">
          <ac:chgData name="José Antonio Ortega Varela" userId="09a01453-b2ed-4586-b829-02eab98fd3b1" providerId="ADAL" clId="{E403FF50-A714-4CC7-80DC-4D58A490E8AC}" dt="2019-10-17T20:31:22.003" v="54"/>
          <ac:spMkLst>
            <pc:docMk/>
            <pc:sldMk cId="2032863075" sldId="257"/>
            <ac:spMk id="18" creationId="{9CDB73D0-2BDF-47AC-8034-A2E318F099D1}"/>
          </ac:spMkLst>
        </pc:spChg>
        <pc:spChg chg="add del">
          <ac:chgData name="José Antonio Ortega Varela" userId="09a01453-b2ed-4586-b829-02eab98fd3b1" providerId="ADAL" clId="{E403FF50-A714-4CC7-80DC-4D58A490E8AC}" dt="2019-10-17T20:34:47.701" v="106" actId="478"/>
          <ac:spMkLst>
            <pc:docMk/>
            <pc:sldMk cId="2032863075" sldId="257"/>
            <ac:spMk id="19" creationId="{59CF7EF0-EECF-4F6D-BEA2-833E5B136909}"/>
          </ac:spMkLst>
        </pc:spChg>
        <pc:spChg chg="add del">
          <ac:chgData name="José Antonio Ortega Varela" userId="09a01453-b2ed-4586-b829-02eab98fd3b1" providerId="ADAL" clId="{E403FF50-A714-4CC7-80DC-4D58A490E8AC}" dt="2019-10-17T20:34:28.257" v="100" actId="478"/>
          <ac:spMkLst>
            <pc:docMk/>
            <pc:sldMk cId="2032863075" sldId="257"/>
            <ac:spMk id="22" creationId="{034035F0-0702-4C93-8F98-95A693C26B72}"/>
          </ac:spMkLst>
        </pc:spChg>
        <pc:spChg chg="add del">
          <ac:chgData name="José Antonio Ortega Varela" userId="09a01453-b2ed-4586-b829-02eab98fd3b1" providerId="ADAL" clId="{E403FF50-A714-4CC7-80DC-4D58A490E8AC}" dt="2019-10-17T20:34:26.991" v="98" actId="478"/>
          <ac:spMkLst>
            <pc:docMk/>
            <pc:sldMk cId="2032863075" sldId="257"/>
            <ac:spMk id="24" creationId="{212565AD-6A86-46A8-9454-2238EA6A60A2}"/>
          </ac:spMkLst>
        </pc:spChg>
        <pc:spChg chg="add del">
          <ac:chgData name="José Antonio Ortega Varela" userId="09a01453-b2ed-4586-b829-02eab98fd3b1" providerId="ADAL" clId="{E403FF50-A714-4CC7-80DC-4D58A490E8AC}" dt="2019-10-17T20:34:25.651" v="96" actId="478"/>
          <ac:spMkLst>
            <pc:docMk/>
            <pc:sldMk cId="2032863075" sldId="257"/>
            <ac:spMk id="26" creationId="{064E4AEC-B22B-4B97-A60F-231FB7802C99}"/>
          </ac:spMkLst>
        </pc:spChg>
        <pc:spChg chg="add del">
          <ac:chgData name="José Antonio Ortega Varela" userId="09a01453-b2ed-4586-b829-02eab98fd3b1" providerId="ADAL" clId="{E403FF50-A714-4CC7-80DC-4D58A490E8AC}" dt="2019-10-17T20:34:24.386" v="94" actId="478"/>
          <ac:spMkLst>
            <pc:docMk/>
            <pc:sldMk cId="2032863075" sldId="257"/>
            <ac:spMk id="28" creationId="{AEF770F5-FF1A-4C6F-B64E-C925A6F74B30}"/>
          </ac:spMkLst>
        </pc:spChg>
        <pc:spChg chg="add del">
          <ac:chgData name="José Antonio Ortega Varela" userId="09a01453-b2ed-4586-b829-02eab98fd3b1" providerId="ADAL" clId="{E403FF50-A714-4CC7-80DC-4D58A490E8AC}" dt="2019-10-17T20:34:23.152" v="92" actId="478"/>
          <ac:spMkLst>
            <pc:docMk/>
            <pc:sldMk cId="2032863075" sldId="257"/>
            <ac:spMk id="30" creationId="{2DD52326-1FD8-45F4-8F9C-BB02AEE919B8}"/>
          </ac:spMkLst>
        </pc:spChg>
        <pc:spChg chg="add del">
          <ac:chgData name="José Antonio Ortega Varela" userId="09a01453-b2ed-4586-b829-02eab98fd3b1" providerId="ADAL" clId="{E403FF50-A714-4CC7-80DC-4D58A490E8AC}" dt="2019-10-17T20:34:31.813" v="101" actId="478"/>
          <ac:spMkLst>
            <pc:docMk/>
            <pc:sldMk cId="2032863075" sldId="257"/>
            <ac:spMk id="32" creationId="{853E6443-33F9-4787-A1DC-8D6F1F412F25}"/>
          </ac:spMkLst>
        </pc:spChg>
        <pc:spChg chg="add del">
          <ac:chgData name="José Antonio Ortega Varela" userId="09a01453-b2ed-4586-b829-02eab98fd3b1" providerId="ADAL" clId="{E403FF50-A714-4CC7-80DC-4D58A490E8AC}" dt="2019-10-17T20:34:38.650" v="102" actId="478"/>
          <ac:spMkLst>
            <pc:docMk/>
            <pc:sldMk cId="2032863075" sldId="257"/>
            <ac:spMk id="33" creationId="{39E8610D-3235-4750-AE5C-D8D3653CA804}"/>
          </ac:spMkLst>
        </pc:spChg>
        <pc:spChg chg="add del mod">
          <ac:chgData name="José Antonio Ortega Varela" userId="09a01453-b2ed-4586-b829-02eab98fd3b1" providerId="ADAL" clId="{E403FF50-A714-4CC7-80DC-4D58A490E8AC}" dt="2019-10-17T20:34:42.282" v="104" actId="478"/>
          <ac:spMkLst>
            <pc:docMk/>
            <pc:sldMk cId="2032863075" sldId="257"/>
            <ac:spMk id="34" creationId="{9F8AAAD3-F3A7-4120-B07D-9009C5FDADAD}"/>
          </ac:spMkLst>
        </pc:spChg>
        <pc:spChg chg="add del">
          <ac:chgData name="José Antonio Ortega Varela" userId="09a01453-b2ed-4586-b829-02eab98fd3b1" providerId="ADAL" clId="{E403FF50-A714-4CC7-80DC-4D58A490E8AC}" dt="2019-10-17T20:34:46.054" v="105" actId="478"/>
          <ac:spMkLst>
            <pc:docMk/>
            <pc:sldMk cId="2032863075" sldId="257"/>
            <ac:spMk id="35" creationId="{186CF587-05EE-4691-9462-B2D743A459F6}"/>
          </ac:spMkLst>
        </pc:spChg>
        <pc:spChg chg="add mod">
          <ac:chgData name="José Antonio Ortega Varela" userId="09a01453-b2ed-4586-b829-02eab98fd3b1" providerId="ADAL" clId="{E403FF50-A714-4CC7-80DC-4D58A490E8AC}" dt="2019-10-17T20:34:52.464" v="107" actId="1076"/>
          <ac:spMkLst>
            <pc:docMk/>
            <pc:sldMk cId="2032863075" sldId="257"/>
            <ac:spMk id="36" creationId="{DC36E68C-D4EA-4C97-8869-BE33A83D5D05}"/>
          </ac:spMkLst>
        </pc:spChg>
        <pc:spChg chg="add del">
          <ac:chgData name="José Antonio Ortega Varela" userId="09a01453-b2ed-4586-b829-02eab98fd3b1" providerId="ADAL" clId="{E403FF50-A714-4CC7-80DC-4D58A490E8AC}" dt="2019-10-17T20:48:28.246" v="170"/>
          <ac:spMkLst>
            <pc:docMk/>
            <pc:sldMk cId="2032863075" sldId="257"/>
            <ac:spMk id="38" creationId="{55A0E8A4-50E0-42BE-BE9A-2BC11509295E}"/>
          </ac:spMkLst>
        </pc:spChg>
        <pc:spChg chg="add del">
          <ac:chgData name="José Antonio Ortega Varela" userId="09a01453-b2ed-4586-b829-02eab98fd3b1" providerId="ADAL" clId="{E403FF50-A714-4CC7-80DC-4D58A490E8AC}" dt="2019-10-17T20:48:28.246" v="170"/>
          <ac:spMkLst>
            <pc:docMk/>
            <pc:sldMk cId="2032863075" sldId="257"/>
            <ac:spMk id="39" creationId="{76273ACE-348C-4FCA-B996-4F8261723C44}"/>
          </ac:spMkLst>
        </pc:spChg>
        <pc:spChg chg="add del">
          <ac:chgData name="José Antonio Ortega Varela" userId="09a01453-b2ed-4586-b829-02eab98fd3b1" providerId="ADAL" clId="{E403FF50-A714-4CC7-80DC-4D58A490E8AC}" dt="2019-10-17T20:48:28.246" v="170"/>
          <ac:spMkLst>
            <pc:docMk/>
            <pc:sldMk cId="2032863075" sldId="257"/>
            <ac:spMk id="40" creationId="{59FED467-B33C-4F27-A1B0-E78C1BA36BFD}"/>
          </ac:spMkLst>
        </pc:spChg>
        <pc:spChg chg="add del">
          <ac:chgData name="José Antonio Ortega Varela" userId="09a01453-b2ed-4586-b829-02eab98fd3b1" providerId="ADAL" clId="{E403FF50-A714-4CC7-80DC-4D58A490E8AC}" dt="2019-10-17T20:48:28.246" v="170"/>
          <ac:spMkLst>
            <pc:docMk/>
            <pc:sldMk cId="2032863075" sldId="257"/>
            <ac:spMk id="41" creationId="{E97A35F1-D264-4909-9D18-A3F766D448D5}"/>
          </ac:spMkLst>
        </pc:spChg>
        <pc:spChg chg="add del">
          <ac:chgData name="José Antonio Ortega Varela" userId="09a01453-b2ed-4586-b829-02eab98fd3b1" providerId="ADAL" clId="{E403FF50-A714-4CC7-80DC-4D58A490E8AC}" dt="2019-10-17T20:48:28.246" v="170"/>
          <ac:spMkLst>
            <pc:docMk/>
            <pc:sldMk cId="2032863075" sldId="257"/>
            <ac:spMk id="42" creationId="{6D3AB6AD-CA29-492F-B119-9C7005DF5069}"/>
          </ac:spMkLst>
        </pc:spChg>
        <pc:spChg chg="add del">
          <ac:chgData name="José Antonio Ortega Varela" userId="09a01453-b2ed-4586-b829-02eab98fd3b1" providerId="ADAL" clId="{E403FF50-A714-4CC7-80DC-4D58A490E8AC}" dt="2019-10-17T20:48:28.246" v="170"/>
          <ac:spMkLst>
            <pc:docMk/>
            <pc:sldMk cId="2032863075" sldId="257"/>
            <ac:spMk id="43" creationId="{7EA840B0-BB7F-4F5A-B9EF-3E4A9C8944A9}"/>
          </ac:spMkLst>
        </pc:spChg>
        <pc:spChg chg="add del">
          <ac:chgData name="José Antonio Ortega Varela" userId="09a01453-b2ed-4586-b829-02eab98fd3b1" providerId="ADAL" clId="{E403FF50-A714-4CC7-80DC-4D58A490E8AC}" dt="2019-10-17T20:48:28.246" v="170"/>
          <ac:spMkLst>
            <pc:docMk/>
            <pc:sldMk cId="2032863075" sldId="257"/>
            <ac:spMk id="44" creationId="{227C301D-8D56-4786-882F-9F47B8A2100C}"/>
          </ac:spMkLst>
        </pc:spChg>
        <pc:spChg chg="add del">
          <ac:chgData name="José Antonio Ortega Varela" userId="09a01453-b2ed-4586-b829-02eab98fd3b1" providerId="ADAL" clId="{E403FF50-A714-4CC7-80DC-4D58A490E8AC}" dt="2019-10-17T20:48:28.246" v="170"/>
          <ac:spMkLst>
            <pc:docMk/>
            <pc:sldMk cId="2032863075" sldId="257"/>
            <ac:spMk id="45" creationId="{2AC19386-1215-42A3-BEB6-86ADD8FDE304}"/>
          </ac:spMkLst>
        </pc:spChg>
        <pc:spChg chg="add del">
          <ac:chgData name="José Antonio Ortega Varela" userId="09a01453-b2ed-4586-b829-02eab98fd3b1" providerId="ADAL" clId="{E403FF50-A714-4CC7-80DC-4D58A490E8AC}" dt="2019-10-17T20:48:28.246" v="170"/>
          <ac:spMkLst>
            <pc:docMk/>
            <pc:sldMk cId="2032863075" sldId="257"/>
            <ac:spMk id="46" creationId="{1EEFFE20-0283-4828-8884-2FF4FFFF6A20}"/>
          </ac:spMkLst>
        </pc:spChg>
        <pc:spChg chg="add del">
          <ac:chgData name="José Antonio Ortega Varela" userId="09a01453-b2ed-4586-b829-02eab98fd3b1" providerId="ADAL" clId="{E403FF50-A714-4CC7-80DC-4D58A490E8AC}" dt="2019-10-17T20:48:28.246" v="170"/>
          <ac:spMkLst>
            <pc:docMk/>
            <pc:sldMk cId="2032863075" sldId="257"/>
            <ac:spMk id="47" creationId="{9BD73347-8A82-4BA3-93A8-437C08F2C2F4}"/>
          </ac:spMkLst>
        </pc:spChg>
        <pc:spChg chg="add del">
          <ac:chgData name="José Antonio Ortega Varela" userId="09a01453-b2ed-4586-b829-02eab98fd3b1" providerId="ADAL" clId="{E403FF50-A714-4CC7-80DC-4D58A490E8AC}" dt="2019-10-17T20:48:28.246" v="170"/>
          <ac:spMkLst>
            <pc:docMk/>
            <pc:sldMk cId="2032863075" sldId="257"/>
            <ac:spMk id="48" creationId="{49047CD1-3572-4C6D-9DF9-CDBEAF123053}"/>
          </ac:spMkLst>
        </pc:spChg>
        <pc:spChg chg="add del">
          <ac:chgData name="José Antonio Ortega Varela" userId="09a01453-b2ed-4586-b829-02eab98fd3b1" providerId="ADAL" clId="{E403FF50-A714-4CC7-80DC-4D58A490E8AC}" dt="2019-10-17T20:48:28.246" v="170"/>
          <ac:spMkLst>
            <pc:docMk/>
            <pc:sldMk cId="2032863075" sldId="257"/>
            <ac:spMk id="49" creationId="{9CAA2D6B-4C95-492E-8A66-B6F1EE522219}"/>
          </ac:spMkLst>
        </pc:spChg>
        <pc:spChg chg="add del">
          <ac:chgData name="José Antonio Ortega Varela" userId="09a01453-b2ed-4586-b829-02eab98fd3b1" providerId="ADAL" clId="{E403FF50-A714-4CC7-80DC-4D58A490E8AC}" dt="2019-10-17T20:48:28.246" v="170"/>
          <ac:spMkLst>
            <pc:docMk/>
            <pc:sldMk cId="2032863075" sldId="257"/>
            <ac:spMk id="50" creationId="{3E5DAE95-450A-46A1-AA55-F5BDD9F2D9A0}"/>
          </ac:spMkLst>
        </pc:spChg>
        <pc:spChg chg="add del">
          <ac:chgData name="José Antonio Ortega Varela" userId="09a01453-b2ed-4586-b829-02eab98fd3b1" providerId="ADAL" clId="{E403FF50-A714-4CC7-80DC-4D58A490E8AC}" dt="2019-10-17T20:48:28.246" v="170"/>
          <ac:spMkLst>
            <pc:docMk/>
            <pc:sldMk cId="2032863075" sldId="257"/>
            <ac:spMk id="51" creationId="{E73D74FC-997C-4807-8117-53EA33AA7B3D}"/>
          </ac:spMkLst>
        </pc:spChg>
        <pc:spChg chg="add del">
          <ac:chgData name="José Antonio Ortega Varela" userId="09a01453-b2ed-4586-b829-02eab98fd3b1" providerId="ADAL" clId="{E403FF50-A714-4CC7-80DC-4D58A490E8AC}" dt="2019-10-17T20:48:28.246" v="170"/>
          <ac:spMkLst>
            <pc:docMk/>
            <pc:sldMk cId="2032863075" sldId="257"/>
            <ac:spMk id="52" creationId="{9F8B8533-B531-45F4-96D2-18D8F475F9F2}"/>
          </ac:spMkLst>
        </pc:spChg>
        <pc:spChg chg="add del">
          <ac:chgData name="José Antonio Ortega Varela" userId="09a01453-b2ed-4586-b829-02eab98fd3b1" providerId="ADAL" clId="{E403FF50-A714-4CC7-80DC-4D58A490E8AC}" dt="2019-10-17T20:48:28.246" v="170"/>
          <ac:spMkLst>
            <pc:docMk/>
            <pc:sldMk cId="2032863075" sldId="257"/>
            <ac:spMk id="53" creationId="{4AE5C947-B1A9-4331-9006-26556E428E14}"/>
          </ac:spMkLst>
        </pc:spChg>
        <pc:grpChg chg="mod">
          <ac:chgData name="José Antonio Ortega Varela" userId="09a01453-b2ed-4586-b829-02eab98fd3b1" providerId="ADAL" clId="{E403FF50-A714-4CC7-80DC-4D58A490E8AC}" dt="2019-10-17T20:31:44.913" v="57"/>
          <ac:grpSpMkLst>
            <pc:docMk/>
            <pc:sldMk cId="2032863075" sldId="257"/>
            <ac:grpSpMk id="3" creationId="{40CFDEC8-9EA4-4D3B-B44C-EBF8BFD0F8E8}"/>
          </ac:grpSpMkLst>
        </pc:grpChg>
        <pc:picChg chg="add">
          <ac:chgData name="José Antonio Ortega Varela" userId="09a01453-b2ed-4586-b829-02eab98fd3b1" providerId="ADAL" clId="{E403FF50-A714-4CC7-80DC-4D58A490E8AC}" dt="2019-10-17T20:31:22.003" v="54"/>
          <ac:picMkLst>
            <pc:docMk/>
            <pc:sldMk cId="2032863075" sldId="257"/>
            <ac:picMk id="7" creationId="{C92DCBFB-06F4-429E-BEBE-9A4E39001FBC}"/>
          </ac:picMkLst>
        </pc:picChg>
        <pc:picChg chg="add">
          <ac:chgData name="José Antonio Ortega Varela" userId="09a01453-b2ed-4586-b829-02eab98fd3b1" providerId="ADAL" clId="{E403FF50-A714-4CC7-80DC-4D58A490E8AC}" dt="2019-10-17T20:31:22.003" v="54"/>
          <ac:picMkLst>
            <pc:docMk/>
            <pc:sldMk cId="2032863075" sldId="257"/>
            <ac:picMk id="10" creationId="{7EB99F8A-F59D-43DD-8B1E-6A9EB5445129}"/>
          </ac:picMkLst>
        </pc:picChg>
        <pc:picChg chg="add mod">
          <ac:chgData name="José Antonio Ortega Varela" userId="09a01453-b2ed-4586-b829-02eab98fd3b1" providerId="ADAL" clId="{E403FF50-A714-4CC7-80DC-4D58A490E8AC}" dt="2019-10-17T20:31:57.501" v="61" actId="1076"/>
          <ac:picMkLst>
            <pc:docMk/>
            <pc:sldMk cId="2032863075" sldId="257"/>
            <ac:picMk id="13" creationId="{2EE14DCD-A748-4F20-919B-051D43B253AC}"/>
          </ac:picMkLst>
        </pc:picChg>
        <pc:picChg chg="add mod">
          <ac:chgData name="José Antonio Ortega Varela" userId="09a01453-b2ed-4586-b829-02eab98fd3b1" providerId="ADAL" clId="{E403FF50-A714-4CC7-80DC-4D58A490E8AC}" dt="2019-10-17T20:32:02.796" v="63" actId="1076"/>
          <ac:picMkLst>
            <pc:docMk/>
            <pc:sldMk cId="2032863075" sldId="257"/>
            <ac:picMk id="17" creationId="{8147317B-9898-4526-AA7A-9DB43D71AF2E}"/>
          </ac:picMkLst>
        </pc:picChg>
        <pc:picChg chg="add del">
          <ac:chgData name="José Antonio Ortega Varela" userId="09a01453-b2ed-4586-b829-02eab98fd3b1" providerId="ADAL" clId="{E403FF50-A714-4CC7-80DC-4D58A490E8AC}" dt="2019-10-17T20:34:53.750" v="108" actId="478"/>
          <ac:picMkLst>
            <pc:docMk/>
            <pc:sldMk cId="2032863075" sldId="257"/>
            <ac:picMk id="20" creationId="{24C288C6-FFDC-466B-9128-B380819F3B19}"/>
          </ac:picMkLst>
        </pc:picChg>
        <pc:picChg chg="add mod">
          <ac:chgData name="José Antonio Ortega Varela" userId="09a01453-b2ed-4586-b829-02eab98fd3b1" providerId="ADAL" clId="{E403FF50-A714-4CC7-80DC-4D58A490E8AC}" dt="2019-10-17T20:32:04.086" v="64" actId="1076"/>
          <ac:picMkLst>
            <pc:docMk/>
            <pc:sldMk cId="2032863075" sldId="257"/>
            <ac:picMk id="21" creationId="{2AFBE627-83DB-410F-9289-D1D4CD6E3FB4}"/>
          </ac:picMkLst>
        </pc:picChg>
        <pc:picChg chg="add del">
          <ac:chgData name="José Antonio Ortega Varela" userId="09a01453-b2ed-4586-b829-02eab98fd3b1" providerId="ADAL" clId="{E403FF50-A714-4CC7-80DC-4D58A490E8AC}" dt="2019-10-17T20:34:27.763" v="99" actId="478"/>
          <ac:picMkLst>
            <pc:docMk/>
            <pc:sldMk cId="2032863075" sldId="257"/>
            <ac:picMk id="23" creationId="{BEF2D360-CC1D-48B6-8A73-DF2C4E1E4D75}"/>
          </ac:picMkLst>
        </pc:picChg>
        <pc:picChg chg="add del">
          <ac:chgData name="José Antonio Ortega Varela" userId="09a01453-b2ed-4586-b829-02eab98fd3b1" providerId="ADAL" clId="{E403FF50-A714-4CC7-80DC-4D58A490E8AC}" dt="2019-10-17T20:34:26.366" v="97" actId="478"/>
          <ac:picMkLst>
            <pc:docMk/>
            <pc:sldMk cId="2032863075" sldId="257"/>
            <ac:picMk id="25" creationId="{92CF422A-67E7-4BB8-BCE2-2C7FD2B5493C}"/>
          </ac:picMkLst>
        </pc:picChg>
        <pc:picChg chg="add del">
          <ac:chgData name="José Antonio Ortega Varela" userId="09a01453-b2ed-4586-b829-02eab98fd3b1" providerId="ADAL" clId="{E403FF50-A714-4CC7-80DC-4D58A490E8AC}" dt="2019-10-17T20:34:25.066" v="95" actId="478"/>
          <ac:picMkLst>
            <pc:docMk/>
            <pc:sldMk cId="2032863075" sldId="257"/>
            <ac:picMk id="27" creationId="{C2171B8E-20B1-49BD-AC59-C69BA6CE521E}"/>
          </ac:picMkLst>
        </pc:picChg>
        <pc:picChg chg="add del">
          <ac:chgData name="José Antonio Ortega Varela" userId="09a01453-b2ed-4586-b829-02eab98fd3b1" providerId="ADAL" clId="{E403FF50-A714-4CC7-80DC-4D58A490E8AC}" dt="2019-10-17T20:34:23.740" v="93" actId="478"/>
          <ac:picMkLst>
            <pc:docMk/>
            <pc:sldMk cId="2032863075" sldId="257"/>
            <ac:picMk id="29" creationId="{F2D38E22-09FC-472F-B4BC-5D694F848478}"/>
          </ac:picMkLst>
        </pc:picChg>
        <pc:picChg chg="add del">
          <ac:chgData name="José Antonio Ortega Varela" userId="09a01453-b2ed-4586-b829-02eab98fd3b1" providerId="ADAL" clId="{E403FF50-A714-4CC7-80DC-4D58A490E8AC}" dt="2019-10-17T20:34:21.492" v="91" actId="478"/>
          <ac:picMkLst>
            <pc:docMk/>
            <pc:sldMk cId="2032863075" sldId="257"/>
            <ac:picMk id="31" creationId="{1A5FC6BC-8C69-45ED-8E17-FAC9E59FAB47}"/>
          </ac:picMkLst>
        </pc:picChg>
        <pc:picChg chg="add mod">
          <ac:chgData name="José Antonio Ortega Varela" userId="09a01453-b2ed-4586-b829-02eab98fd3b1" providerId="ADAL" clId="{E403FF50-A714-4CC7-80DC-4D58A490E8AC}" dt="2019-10-17T20:35:06.615" v="112" actId="1076"/>
          <ac:picMkLst>
            <pc:docMk/>
            <pc:sldMk cId="2032863075" sldId="257"/>
            <ac:picMk id="37" creationId="{9E173992-8BD1-4AAE-8C8F-5FB6E36E0768}"/>
          </ac:picMkLst>
        </pc:picChg>
      </pc:sldChg>
      <pc:sldChg chg="delSp modSp">
        <pc:chgData name="José Antonio Ortega Varela" userId="09a01453-b2ed-4586-b829-02eab98fd3b1" providerId="ADAL" clId="{E403FF50-A714-4CC7-80DC-4D58A490E8AC}" dt="2019-10-18T14:47:55.002" v="486" actId="20577"/>
        <pc:sldMkLst>
          <pc:docMk/>
          <pc:sldMk cId="1989501558" sldId="258"/>
        </pc:sldMkLst>
        <pc:spChg chg="mod">
          <ac:chgData name="José Antonio Ortega Varela" userId="09a01453-b2ed-4586-b829-02eab98fd3b1" providerId="ADAL" clId="{E403FF50-A714-4CC7-80DC-4D58A490E8AC}" dt="2019-10-18T14:47:55.002" v="486" actId="20577"/>
          <ac:spMkLst>
            <pc:docMk/>
            <pc:sldMk cId="1989501558" sldId="258"/>
            <ac:spMk id="7" creationId="{1B05B1AB-5085-489E-AF49-417F250417AD}"/>
          </ac:spMkLst>
        </pc:spChg>
        <pc:picChg chg="mod">
          <ac:chgData name="José Antonio Ortega Varela" userId="09a01453-b2ed-4586-b829-02eab98fd3b1" providerId="ADAL" clId="{E403FF50-A714-4CC7-80DC-4D58A490E8AC}" dt="2019-10-18T14:32:08.050" v="454" actId="1076"/>
          <ac:picMkLst>
            <pc:docMk/>
            <pc:sldMk cId="1989501558" sldId="258"/>
            <ac:picMk id="11" creationId="{9C05D8DE-9ED3-4B1C-AE3A-5901516EB2AC}"/>
          </ac:picMkLst>
        </pc:picChg>
        <pc:picChg chg="del">
          <ac:chgData name="José Antonio Ortega Varela" userId="09a01453-b2ed-4586-b829-02eab98fd3b1" providerId="ADAL" clId="{E403FF50-A714-4CC7-80DC-4D58A490E8AC}" dt="2019-10-18T14:32:02.306" v="452" actId="478"/>
          <ac:picMkLst>
            <pc:docMk/>
            <pc:sldMk cId="1989501558" sldId="258"/>
            <ac:picMk id="1030" creationId="{03F72706-4A55-4784-9D1C-28E78D25C438}"/>
          </ac:picMkLst>
        </pc:picChg>
      </pc:sldChg>
      <pc:sldChg chg="modSp">
        <pc:chgData name="José Antonio Ortega Varela" userId="09a01453-b2ed-4586-b829-02eab98fd3b1" providerId="ADAL" clId="{E403FF50-A714-4CC7-80DC-4D58A490E8AC}" dt="2019-10-18T14:47:25.674" v="482" actId="20577"/>
        <pc:sldMkLst>
          <pc:docMk/>
          <pc:sldMk cId="790583015" sldId="259"/>
        </pc:sldMkLst>
        <pc:spChg chg="mod">
          <ac:chgData name="José Antonio Ortega Varela" userId="09a01453-b2ed-4586-b829-02eab98fd3b1" providerId="ADAL" clId="{E403FF50-A714-4CC7-80DC-4D58A490E8AC}" dt="2019-10-17T20:42:53.203" v="132" actId="1076"/>
          <ac:spMkLst>
            <pc:docMk/>
            <pc:sldMk cId="790583015" sldId="259"/>
            <ac:spMk id="13" creationId="{E5666E96-214C-4A5C-86E4-08EA44CFDE1E}"/>
          </ac:spMkLst>
        </pc:spChg>
        <pc:spChg chg="mod">
          <ac:chgData name="José Antonio Ortega Varela" userId="09a01453-b2ed-4586-b829-02eab98fd3b1" providerId="ADAL" clId="{E403FF50-A714-4CC7-80DC-4D58A490E8AC}" dt="2019-10-18T14:47:25.674" v="482" actId="20577"/>
          <ac:spMkLst>
            <pc:docMk/>
            <pc:sldMk cId="790583015" sldId="259"/>
            <ac:spMk id="16" creationId="{1AF7570E-8381-4523-BB08-2E6094F42D43}"/>
          </ac:spMkLst>
        </pc:spChg>
      </pc:sldChg>
      <pc:sldChg chg="addSp delSp modSp add">
        <pc:chgData name="José Antonio Ortega Varela" userId="09a01453-b2ed-4586-b829-02eab98fd3b1" providerId="ADAL" clId="{E403FF50-A714-4CC7-80DC-4D58A490E8AC}" dt="2019-10-17T20:46:04.092" v="156" actId="478"/>
        <pc:sldMkLst>
          <pc:docMk/>
          <pc:sldMk cId="293671710" sldId="358"/>
        </pc:sldMkLst>
        <pc:spChg chg="add del mod">
          <ac:chgData name="José Antonio Ortega Varela" userId="09a01453-b2ed-4586-b829-02eab98fd3b1" providerId="ADAL" clId="{E403FF50-A714-4CC7-80DC-4D58A490E8AC}" dt="2019-10-17T20:44:55.293" v="145" actId="478"/>
          <ac:spMkLst>
            <pc:docMk/>
            <pc:sldMk cId="293671710" sldId="358"/>
            <ac:spMk id="2" creationId="{B2CCA32E-014D-472A-80C6-595A1C2DE4CF}"/>
          </ac:spMkLst>
        </pc:spChg>
        <pc:spChg chg="mod">
          <ac:chgData name="José Antonio Ortega Varela" userId="09a01453-b2ed-4586-b829-02eab98fd3b1" providerId="ADAL" clId="{E403FF50-A714-4CC7-80DC-4D58A490E8AC}" dt="2019-10-17T20:45:09.837" v="149" actId="1076"/>
          <ac:spMkLst>
            <pc:docMk/>
            <pc:sldMk cId="293671710" sldId="358"/>
            <ac:spMk id="8" creationId="{70F6F11D-B280-428C-B8DE-AEBF25DD08F9}"/>
          </ac:spMkLst>
        </pc:spChg>
        <pc:spChg chg="del mod">
          <ac:chgData name="José Antonio Ortega Varela" userId="09a01453-b2ed-4586-b829-02eab98fd3b1" providerId="ADAL" clId="{E403FF50-A714-4CC7-80DC-4D58A490E8AC}" dt="2019-10-17T20:44:59.021" v="147" actId="478"/>
          <ac:spMkLst>
            <pc:docMk/>
            <pc:sldMk cId="293671710" sldId="358"/>
            <ac:spMk id="11" creationId="{57CB8352-7963-496C-A676-701BCC5C9CCF}"/>
          </ac:spMkLst>
        </pc:spChg>
        <pc:grpChg chg="add mod">
          <ac:chgData name="José Antonio Ortega Varela" userId="09a01453-b2ed-4586-b829-02eab98fd3b1" providerId="ADAL" clId="{E403FF50-A714-4CC7-80DC-4D58A490E8AC}" dt="2019-10-17T20:44:52.354" v="144" actId="1076"/>
          <ac:grpSpMkLst>
            <pc:docMk/>
            <pc:sldMk cId="293671710" sldId="358"/>
            <ac:grpSpMk id="7" creationId="{B7D55E9B-79C0-4AB9-B015-3319EE19E76D}"/>
          </ac:grpSpMkLst>
        </pc:grpChg>
        <pc:picChg chg="del">
          <ac:chgData name="José Antonio Ortega Varela" userId="09a01453-b2ed-4586-b829-02eab98fd3b1" providerId="ADAL" clId="{E403FF50-A714-4CC7-80DC-4D58A490E8AC}" dt="2019-10-17T20:46:04.092" v="156" actId="478"/>
          <ac:picMkLst>
            <pc:docMk/>
            <pc:sldMk cId="293671710" sldId="358"/>
            <ac:picMk id="4" creationId="{7D79C9B4-5E3C-49F9-82D2-668306FA76E5}"/>
          </ac:picMkLst>
        </pc:picChg>
      </pc:sldChg>
      <pc:sldChg chg="addSp delSp modSp add modAnim">
        <pc:chgData name="José Antonio Ortega Varela" userId="09a01453-b2ed-4586-b829-02eab98fd3b1" providerId="ADAL" clId="{E403FF50-A714-4CC7-80DC-4D58A490E8AC}" dt="2019-10-17T20:45:34.627" v="152" actId="1076"/>
        <pc:sldMkLst>
          <pc:docMk/>
          <pc:sldMk cId="3809199041" sldId="359"/>
        </pc:sldMkLst>
        <pc:spChg chg="del">
          <ac:chgData name="José Antonio Ortega Varela" userId="09a01453-b2ed-4586-b829-02eab98fd3b1" providerId="ADAL" clId="{E403FF50-A714-4CC7-80DC-4D58A490E8AC}" dt="2019-10-17T20:45:27.060" v="150" actId="478"/>
          <ac:spMkLst>
            <pc:docMk/>
            <pc:sldMk cId="3809199041" sldId="359"/>
            <ac:spMk id="2" creationId="{B2CCA32E-014D-472A-80C6-595A1C2DE4CF}"/>
          </ac:spMkLst>
        </pc:spChg>
        <pc:spChg chg="add mod">
          <ac:chgData name="José Antonio Ortega Varela" userId="09a01453-b2ed-4586-b829-02eab98fd3b1" providerId="ADAL" clId="{E403FF50-A714-4CC7-80DC-4D58A490E8AC}" dt="2019-10-17T20:45:34.627" v="152" actId="1076"/>
          <ac:spMkLst>
            <pc:docMk/>
            <pc:sldMk cId="3809199041" sldId="359"/>
            <ac:spMk id="7" creationId="{EA6C2DB3-3C19-481C-B734-CE9B6017842E}"/>
          </ac:spMkLst>
        </pc:spChg>
        <pc:grpChg chg="add">
          <ac:chgData name="José Antonio Ortega Varela" userId="09a01453-b2ed-4586-b829-02eab98fd3b1" providerId="ADAL" clId="{E403FF50-A714-4CC7-80DC-4D58A490E8AC}" dt="2019-10-17T20:45:28.097" v="151"/>
          <ac:grpSpMkLst>
            <pc:docMk/>
            <pc:sldMk cId="3809199041" sldId="359"/>
            <ac:grpSpMk id="8" creationId="{E0F14C98-9EB0-4B28-8DE1-F60931C30F1C}"/>
          </ac:grpSpMkLst>
        </pc:grpChg>
        <pc:picChg chg="del">
          <ac:chgData name="José Antonio Ortega Varela" userId="09a01453-b2ed-4586-b829-02eab98fd3b1" providerId="ADAL" clId="{E403FF50-A714-4CC7-80DC-4D58A490E8AC}" dt="2019-10-17T20:44:21.185" v="134" actId="478"/>
          <ac:picMkLst>
            <pc:docMk/>
            <pc:sldMk cId="3809199041" sldId="359"/>
            <ac:picMk id="4" creationId="{7D79C9B4-5E3C-49F9-82D2-668306FA76E5}"/>
          </ac:picMkLst>
        </pc:picChg>
      </pc:sldChg>
      <pc:sldChg chg="addSp delSp modSp add modAnim">
        <pc:chgData name="José Antonio Ortega Varela" userId="09a01453-b2ed-4586-b829-02eab98fd3b1" providerId="ADAL" clId="{E403FF50-A714-4CC7-80DC-4D58A490E8AC}" dt="2019-10-17T20:46:07.427" v="157" actId="478"/>
        <pc:sldMkLst>
          <pc:docMk/>
          <pc:sldMk cId="3992937710" sldId="360"/>
        </pc:sldMkLst>
        <pc:spChg chg="del">
          <ac:chgData name="José Antonio Ortega Varela" userId="09a01453-b2ed-4586-b829-02eab98fd3b1" providerId="ADAL" clId="{E403FF50-A714-4CC7-80DC-4D58A490E8AC}" dt="2019-10-17T20:45:38.286" v="153" actId="478"/>
          <ac:spMkLst>
            <pc:docMk/>
            <pc:sldMk cId="3992937710" sldId="360"/>
            <ac:spMk id="2" creationId="{B2CCA32E-014D-472A-80C6-595A1C2DE4CF}"/>
          </ac:spMkLst>
        </pc:spChg>
        <pc:spChg chg="add mod">
          <ac:chgData name="José Antonio Ortega Varela" userId="09a01453-b2ed-4586-b829-02eab98fd3b1" providerId="ADAL" clId="{E403FF50-A714-4CC7-80DC-4D58A490E8AC}" dt="2019-10-17T20:45:58.994" v="155" actId="1076"/>
          <ac:spMkLst>
            <pc:docMk/>
            <pc:sldMk cId="3992937710" sldId="360"/>
            <ac:spMk id="7" creationId="{CB021740-8A74-42D9-AC8D-FA77A5A5E580}"/>
          </ac:spMkLst>
        </pc:spChg>
        <pc:grpChg chg="add">
          <ac:chgData name="José Antonio Ortega Varela" userId="09a01453-b2ed-4586-b829-02eab98fd3b1" providerId="ADAL" clId="{E403FF50-A714-4CC7-80DC-4D58A490E8AC}" dt="2019-10-17T20:45:51.197" v="154"/>
          <ac:grpSpMkLst>
            <pc:docMk/>
            <pc:sldMk cId="3992937710" sldId="360"/>
            <ac:grpSpMk id="8" creationId="{790419D7-5200-4B4E-9566-B75152047305}"/>
          </ac:grpSpMkLst>
        </pc:grpChg>
        <pc:picChg chg="del">
          <ac:chgData name="José Antonio Ortega Varela" userId="09a01453-b2ed-4586-b829-02eab98fd3b1" providerId="ADAL" clId="{E403FF50-A714-4CC7-80DC-4D58A490E8AC}" dt="2019-10-17T20:46:07.427" v="157" actId="478"/>
          <ac:picMkLst>
            <pc:docMk/>
            <pc:sldMk cId="3992937710" sldId="360"/>
            <ac:picMk id="4" creationId="{7D79C9B4-5E3C-49F9-82D2-668306FA76E5}"/>
          </ac:picMkLst>
        </pc:picChg>
      </pc:sldChg>
      <pc:sldChg chg="addSp delSp modSp add delAnim modAnim">
        <pc:chgData name="José Antonio Ortega Varela" userId="09a01453-b2ed-4586-b829-02eab98fd3b1" providerId="ADAL" clId="{E403FF50-A714-4CC7-80DC-4D58A490E8AC}" dt="2019-10-17T20:46:35.552" v="164" actId="1076"/>
        <pc:sldMkLst>
          <pc:docMk/>
          <pc:sldMk cId="363379690" sldId="361"/>
        </pc:sldMkLst>
        <pc:spChg chg="del mod">
          <ac:chgData name="José Antonio Ortega Varela" userId="09a01453-b2ed-4586-b829-02eab98fd3b1" providerId="ADAL" clId="{E403FF50-A714-4CC7-80DC-4D58A490E8AC}" dt="2019-10-17T20:46:23.501" v="161" actId="478"/>
          <ac:spMkLst>
            <pc:docMk/>
            <pc:sldMk cId="363379690" sldId="361"/>
            <ac:spMk id="2" creationId="{B2CCA32E-014D-472A-80C6-595A1C2DE4CF}"/>
          </ac:spMkLst>
        </pc:spChg>
        <pc:spChg chg="add del">
          <ac:chgData name="José Antonio Ortega Varela" userId="09a01453-b2ed-4586-b829-02eab98fd3b1" providerId="ADAL" clId="{E403FF50-A714-4CC7-80DC-4D58A490E8AC}" dt="2019-10-17T20:46:30.555" v="163" actId="478"/>
          <ac:spMkLst>
            <pc:docMk/>
            <pc:sldMk cId="363379690" sldId="361"/>
            <ac:spMk id="7" creationId="{F925A260-2B51-4C30-87A2-B5B8BBB6E426}"/>
          </ac:spMkLst>
        </pc:spChg>
        <pc:spChg chg="mod">
          <ac:chgData name="José Antonio Ortega Varela" userId="09a01453-b2ed-4586-b829-02eab98fd3b1" providerId="ADAL" clId="{E403FF50-A714-4CC7-80DC-4D58A490E8AC}" dt="2019-10-17T20:46:35.552" v="164" actId="1076"/>
          <ac:spMkLst>
            <pc:docMk/>
            <pc:sldMk cId="363379690" sldId="361"/>
            <ac:spMk id="8" creationId="{70F6F11D-B280-428C-B8DE-AEBF25DD08F9}"/>
          </ac:spMkLst>
        </pc:spChg>
        <pc:grpChg chg="add">
          <ac:chgData name="José Antonio Ortega Varela" userId="09a01453-b2ed-4586-b829-02eab98fd3b1" providerId="ADAL" clId="{E403FF50-A714-4CC7-80DC-4D58A490E8AC}" dt="2019-10-17T20:46:26.276" v="162"/>
          <ac:grpSpMkLst>
            <pc:docMk/>
            <pc:sldMk cId="363379690" sldId="361"/>
            <ac:grpSpMk id="9" creationId="{3099D7C8-CAED-49D7-807C-5DA60EA25C64}"/>
          </ac:grpSpMkLst>
        </pc:grpChg>
        <pc:picChg chg="del">
          <ac:chgData name="José Antonio Ortega Varela" userId="09a01453-b2ed-4586-b829-02eab98fd3b1" providerId="ADAL" clId="{E403FF50-A714-4CC7-80DC-4D58A490E8AC}" dt="2019-10-17T20:46:10.186" v="158" actId="478"/>
          <ac:picMkLst>
            <pc:docMk/>
            <pc:sldMk cId="363379690" sldId="361"/>
            <ac:picMk id="4" creationId="{7D79C9B4-5E3C-49F9-82D2-668306FA76E5}"/>
          </ac:picMkLst>
        </pc:picChg>
      </pc:sldChg>
      <pc:sldChg chg="addSp delSp modSp modAnim">
        <pc:chgData name="José Antonio Ortega Varela" userId="09a01453-b2ed-4586-b829-02eab98fd3b1" providerId="ADAL" clId="{E403FF50-A714-4CC7-80DC-4D58A490E8AC}" dt="2019-10-17T21:06:03.929" v="447"/>
        <pc:sldMkLst>
          <pc:docMk/>
          <pc:sldMk cId="1383346812" sldId="695"/>
        </pc:sldMkLst>
        <pc:spChg chg="mod">
          <ac:chgData name="José Antonio Ortega Varela" userId="09a01453-b2ed-4586-b829-02eab98fd3b1" providerId="ADAL" clId="{E403FF50-A714-4CC7-80DC-4D58A490E8AC}" dt="2019-10-17T20:57:32.588" v="324" actId="207"/>
          <ac:spMkLst>
            <pc:docMk/>
            <pc:sldMk cId="1383346812" sldId="695"/>
            <ac:spMk id="2" creationId="{00000000-0000-0000-0000-000000000000}"/>
          </ac:spMkLst>
        </pc:spChg>
        <pc:spChg chg="del">
          <ac:chgData name="José Antonio Ortega Varela" userId="09a01453-b2ed-4586-b829-02eab98fd3b1" providerId="ADAL" clId="{E403FF50-A714-4CC7-80DC-4D58A490E8AC}" dt="2019-10-17T20:57:20.054" v="319" actId="478"/>
          <ac:spMkLst>
            <pc:docMk/>
            <pc:sldMk cId="1383346812" sldId="695"/>
            <ac:spMk id="8" creationId="{663AD6DC-FA3A-429B-B063-87B0EF895AC4}"/>
          </ac:spMkLst>
        </pc:spChg>
        <pc:grpChg chg="add mod">
          <ac:chgData name="José Antonio Ortega Varela" userId="09a01453-b2ed-4586-b829-02eab98fd3b1" providerId="ADAL" clId="{E403FF50-A714-4CC7-80DC-4D58A490E8AC}" dt="2019-10-17T20:57:22.820" v="320" actId="14100"/>
          <ac:grpSpMkLst>
            <pc:docMk/>
            <pc:sldMk cId="1383346812" sldId="695"/>
            <ac:grpSpMk id="4" creationId="{28462740-933C-41A8-B2F0-72909B9DE6C6}"/>
          </ac:grpSpMkLst>
        </pc:grpChg>
        <pc:picChg chg="mod">
          <ac:chgData name="José Antonio Ortega Varela" userId="09a01453-b2ed-4586-b829-02eab98fd3b1" providerId="ADAL" clId="{E403FF50-A714-4CC7-80DC-4D58A490E8AC}" dt="2019-10-17T20:57:27.367" v="322" actId="1076"/>
          <ac:picMkLst>
            <pc:docMk/>
            <pc:sldMk cId="1383346812" sldId="695"/>
            <ac:picMk id="7" creationId="{00000000-0000-0000-0000-000000000000}"/>
          </ac:picMkLst>
        </pc:picChg>
      </pc:sldChg>
      <pc:sldChg chg="addSp delSp modSp add">
        <pc:chgData name="José Antonio Ortega Varela" userId="09a01453-b2ed-4586-b829-02eab98fd3b1" providerId="ADAL" clId="{E403FF50-A714-4CC7-80DC-4D58A490E8AC}" dt="2019-10-17T20:59:02.248" v="332" actId="14100"/>
        <pc:sldMkLst>
          <pc:docMk/>
          <pc:sldMk cId="2127493400" sldId="698"/>
        </pc:sldMkLst>
        <pc:spChg chg="add del mod">
          <ac:chgData name="José Antonio Ortega Varela" userId="09a01453-b2ed-4586-b829-02eab98fd3b1" providerId="ADAL" clId="{E403FF50-A714-4CC7-80DC-4D58A490E8AC}" dt="2019-10-17T20:58:39.713" v="330" actId="207"/>
          <ac:spMkLst>
            <pc:docMk/>
            <pc:sldMk cId="2127493400" sldId="698"/>
            <ac:spMk id="2" creationId="{00000000-0000-0000-0000-000000000000}"/>
          </ac:spMkLst>
        </pc:spChg>
        <pc:spChg chg="add del mod">
          <ac:chgData name="José Antonio Ortega Varela" userId="09a01453-b2ed-4586-b829-02eab98fd3b1" providerId="ADAL" clId="{E403FF50-A714-4CC7-80DC-4D58A490E8AC}" dt="2019-10-17T20:58:32.055" v="328" actId="478"/>
          <ac:spMkLst>
            <pc:docMk/>
            <pc:sldMk cId="2127493400" sldId="698"/>
            <ac:spMk id="5" creationId="{372FDC35-560E-4329-97C8-495333D26B37}"/>
          </ac:spMkLst>
        </pc:spChg>
        <pc:spChg chg="mod">
          <ac:chgData name="José Antonio Ortega Varela" userId="09a01453-b2ed-4586-b829-02eab98fd3b1" providerId="ADAL" clId="{E403FF50-A714-4CC7-80DC-4D58A490E8AC}" dt="2019-10-17T20:59:02.248" v="332" actId="14100"/>
          <ac:spMkLst>
            <pc:docMk/>
            <pc:sldMk cId="2127493400" sldId="698"/>
            <ac:spMk id="10" creationId="{00000000-0000-0000-0000-000000000000}"/>
          </ac:spMkLst>
        </pc:spChg>
        <pc:spChg chg="mod">
          <ac:chgData name="José Antonio Ortega Varela" userId="09a01453-b2ed-4586-b829-02eab98fd3b1" providerId="ADAL" clId="{E403FF50-A714-4CC7-80DC-4D58A490E8AC}" dt="2019-10-17T20:59:02.248" v="332" actId="14100"/>
          <ac:spMkLst>
            <pc:docMk/>
            <pc:sldMk cId="2127493400" sldId="698"/>
            <ac:spMk id="11" creationId="{00000000-0000-0000-0000-000000000000}"/>
          </ac:spMkLst>
        </pc:spChg>
        <pc:spChg chg="mod">
          <ac:chgData name="José Antonio Ortega Varela" userId="09a01453-b2ed-4586-b829-02eab98fd3b1" providerId="ADAL" clId="{E403FF50-A714-4CC7-80DC-4D58A490E8AC}" dt="2019-10-17T20:59:02.248" v="332" actId="14100"/>
          <ac:spMkLst>
            <pc:docMk/>
            <pc:sldMk cId="2127493400" sldId="698"/>
            <ac:spMk id="13" creationId="{00000000-0000-0000-0000-000000000000}"/>
          </ac:spMkLst>
        </pc:spChg>
        <pc:spChg chg="mod">
          <ac:chgData name="José Antonio Ortega Varela" userId="09a01453-b2ed-4586-b829-02eab98fd3b1" providerId="ADAL" clId="{E403FF50-A714-4CC7-80DC-4D58A490E8AC}" dt="2019-10-17T20:59:02.248" v="332" actId="14100"/>
          <ac:spMkLst>
            <pc:docMk/>
            <pc:sldMk cId="2127493400" sldId="698"/>
            <ac:spMk id="15" creationId="{00000000-0000-0000-0000-000000000000}"/>
          </ac:spMkLst>
        </pc:spChg>
        <pc:spChg chg="mod">
          <ac:chgData name="José Antonio Ortega Varela" userId="09a01453-b2ed-4586-b829-02eab98fd3b1" providerId="ADAL" clId="{E403FF50-A714-4CC7-80DC-4D58A490E8AC}" dt="2019-10-17T20:59:02.248" v="332" actId="14100"/>
          <ac:spMkLst>
            <pc:docMk/>
            <pc:sldMk cId="2127493400" sldId="698"/>
            <ac:spMk id="16" creationId="{00000000-0000-0000-0000-000000000000}"/>
          </ac:spMkLst>
        </pc:spChg>
        <pc:spChg chg="mod">
          <ac:chgData name="José Antonio Ortega Varela" userId="09a01453-b2ed-4586-b829-02eab98fd3b1" providerId="ADAL" clId="{E403FF50-A714-4CC7-80DC-4D58A490E8AC}" dt="2019-10-17T20:59:02.248" v="332" actId="14100"/>
          <ac:spMkLst>
            <pc:docMk/>
            <pc:sldMk cId="2127493400" sldId="698"/>
            <ac:spMk id="18" creationId="{00000000-0000-0000-0000-000000000000}"/>
          </ac:spMkLst>
        </pc:spChg>
        <pc:spChg chg="del">
          <ac:chgData name="José Antonio Ortega Varela" userId="09a01453-b2ed-4586-b829-02eab98fd3b1" providerId="ADAL" clId="{E403FF50-A714-4CC7-80DC-4D58A490E8AC}" dt="2019-10-17T20:58:34.860" v="329" actId="478"/>
          <ac:spMkLst>
            <pc:docMk/>
            <pc:sldMk cId="2127493400" sldId="698"/>
            <ac:spMk id="24" creationId="{D3E8585E-3C77-419D-9CDB-DA697B7BCB93}"/>
          </ac:spMkLst>
        </pc:spChg>
        <pc:grpChg chg="add">
          <ac:chgData name="José Antonio Ortega Varela" userId="09a01453-b2ed-4586-b829-02eab98fd3b1" providerId="ADAL" clId="{E403FF50-A714-4CC7-80DC-4D58A490E8AC}" dt="2019-10-17T20:58:23.495" v="326"/>
          <ac:grpSpMkLst>
            <pc:docMk/>
            <pc:sldMk cId="2127493400" sldId="698"/>
            <ac:grpSpMk id="17" creationId="{FFCF37A1-7803-4E61-ACB9-FBF940DDFDB7}"/>
          </ac:grpSpMkLst>
        </pc:grpChg>
        <pc:picChg chg="mod">
          <ac:chgData name="José Antonio Ortega Varela" userId="09a01453-b2ed-4586-b829-02eab98fd3b1" providerId="ADAL" clId="{E403FF50-A714-4CC7-80DC-4D58A490E8AC}" dt="2019-10-17T20:59:02.248" v="332" actId="14100"/>
          <ac:picMkLst>
            <pc:docMk/>
            <pc:sldMk cId="2127493400" sldId="698"/>
            <ac:picMk id="4" creationId="{00000000-0000-0000-0000-000000000000}"/>
          </ac:picMkLst>
        </pc:picChg>
        <pc:picChg chg="mod">
          <ac:chgData name="José Antonio Ortega Varela" userId="09a01453-b2ed-4586-b829-02eab98fd3b1" providerId="ADAL" clId="{E403FF50-A714-4CC7-80DC-4D58A490E8AC}" dt="2019-10-17T20:59:02.248" v="332" actId="14100"/>
          <ac:picMkLst>
            <pc:docMk/>
            <pc:sldMk cId="2127493400" sldId="698"/>
            <ac:picMk id="6" creationId="{00000000-0000-0000-0000-000000000000}"/>
          </ac:picMkLst>
        </pc:picChg>
        <pc:picChg chg="mod">
          <ac:chgData name="José Antonio Ortega Varela" userId="09a01453-b2ed-4586-b829-02eab98fd3b1" providerId="ADAL" clId="{E403FF50-A714-4CC7-80DC-4D58A490E8AC}" dt="2019-10-17T20:59:02.248" v="332" actId="14100"/>
          <ac:picMkLst>
            <pc:docMk/>
            <pc:sldMk cId="2127493400" sldId="698"/>
            <ac:picMk id="12" creationId="{00000000-0000-0000-0000-000000000000}"/>
          </ac:picMkLst>
        </pc:picChg>
        <pc:picChg chg="mod">
          <ac:chgData name="José Antonio Ortega Varela" userId="09a01453-b2ed-4586-b829-02eab98fd3b1" providerId="ADAL" clId="{E403FF50-A714-4CC7-80DC-4D58A490E8AC}" dt="2019-10-17T20:59:02.248" v="332" actId="14100"/>
          <ac:picMkLst>
            <pc:docMk/>
            <pc:sldMk cId="2127493400" sldId="698"/>
            <ac:picMk id="19" creationId="{00000000-0000-0000-0000-000000000000}"/>
          </ac:picMkLst>
        </pc:picChg>
        <pc:picChg chg="mod">
          <ac:chgData name="José Antonio Ortega Varela" userId="09a01453-b2ed-4586-b829-02eab98fd3b1" providerId="ADAL" clId="{E403FF50-A714-4CC7-80DC-4D58A490E8AC}" dt="2019-10-17T20:59:02.248" v="332" actId="14100"/>
          <ac:picMkLst>
            <pc:docMk/>
            <pc:sldMk cId="2127493400" sldId="698"/>
            <ac:picMk id="20" creationId="{00000000-0000-0000-0000-000000000000}"/>
          </ac:picMkLst>
        </pc:picChg>
        <pc:picChg chg="mod">
          <ac:chgData name="José Antonio Ortega Varela" userId="09a01453-b2ed-4586-b829-02eab98fd3b1" providerId="ADAL" clId="{E403FF50-A714-4CC7-80DC-4D58A490E8AC}" dt="2019-10-17T20:59:02.248" v="332" actId="14100"/>
          <ac:picMkLst>
            <pc:docMk/>
            <pc:sldMk cId="2127493400" sldId="698"/>
            <ac:picMk id="21" creationId="{00000000-0000-0000-0000-000000000000}"/>
          </ac:picMkLst>
        </pc:picChg>
      </pc:sldChg>
      <pc:sldChg chg="addSp modSp add modAnim">
        <pc:chgData name="José Antonio Ortega Varela" userId="09a01453-b2ed-4586-b829-02eab98fd3b1" providerId="ADAL" clId="{E403FF50-A714-4CC7-80DC-4D58A490E8AC}" dt="2019-10-17T21:06:13.672" v="448"/>
        <pc:sldMkLst>
          <pc:docMk/>
          <pc:sldMk cId="740742462" sldId="699"/>
        </pc:sldMkLst>
        <pc:spChg chg="mod">
          <ac:chgData name="José Antonio Ortega Varela" userId="09a01453-b2ed-4586-b829-02eab98fd3b1" providerId="ADAL" clId="{E403FF50-A714-4CC7-80DC-4D58A490E8AC}" dt="2019-10-17T20:59:19.290" v="335" actId="207"/>
          <ac:spMkLst>
            <pc:docMk/>
            <pc:sldMk cId="740742462" sldId="699"/>
            <ac:spMk id="2" creationId="{00000000-0000-0000-0000-000000000000}"/>
          </ac:spMkLst>
        </pc:spChg>
        <pc:grpChg chg="add">
          <ac:chgData name="José Antonio Ortega Varela" userId="09a01453-b2ed-4586-b829-02eab98fd3b1" providerId="ADAL" clId="{E403FF50-A714-4CC7-80DC-4D58A490E8AC}" dt="2019-10-17T20:59:11.248" v="333"/>
          <ac:grpSpMkLst>
            <pc:docMk/>
            <pc:sldMk cId="740742462" sldId="699"/>
            <ac:grpSpMk id="17" creationId="{6B23FA2D-D633-46DC-B3DF-9D6E8738501A}"/>
          </ac:grpSpMkLst>
        </pc:grpChg>
      </pc:sldChg>
      <pc:sldChg chg="modSp add modAnim">
        <pc:chgData name="José Antonio Ortega Varela" userId="09a01453-b2ed-4586-b829-02eab98fd3b1" providerId="ADAL" clId="{E403FF50-A714-4CC7-80DC-4D58A490E8AC}" dt="2019-10-17T21:06:28.219" v="451"/>
        <pc:sldMkLst>
          <pc:docMk/>
          <pc:sldMk cId="2555990157" sldId="700"/>
        </pc:sldMkLst>
        <pc:spChg chg="mod">
          <ac:chgData name="José Antonio Ortega Varela" userId="09a01453-b2ed-4586-b829-02eab98fd3b1" providerId="ADAL" clId="{E403FF50-A714-4CC7-80DC-4D58A490E8AC}" dt="2019-10-17T21:06:17.055" v="449" actId="1076"/>
          <ac:spMkLst>
            <pc:docMk/>
            <pc:sldMk cId="2555990157" sldId="700"/>
            <ac:spMk id="4" creationId="{00000000-0000-0000-0000-000000000000}"/>
          </ac:spMkLst>
        </pc:spChg>
      </pc:sldChg>
      <pc:sldChg chg="addSp modSp">
        <pc:chgData name="José Antonio Ortega Varela" userId="09a01453-b2ed-4586-b829-02eab98fd3b1" providerId="ADAL" clId="{E403FF50-A714-4CC7-80DC-4D58A490E8AC}" dt="2019-10-17T20:35:47.738" v="131" actId="1076"/>
        <pc:sldMkLst>
          <pc:docMk/>
          <pc:sldMk cId="2625701466" sldId="2702"/>
        </pc:sldMkLst>
        <pc:spChg chg="mod">
          <ac:chgData name="José Antonio Ortega Varela" userId="09a01453-b2ed-4586-b829-02eab98fd3b1" providerId="ADAL" clId="{E403FF50-A714-4CC7-80DC-4D58A490E8AC}" dt="2019-10-17T20:35:46.426" v="130" actId="1076"/>
          <ac:spMkLst>
            <pc:docMk/>
            <pc:sldMk cId="2625701466" sldId="2702"/>
            <ac:spMk id="2" creationId="{2E46514E-8AFD-46E5-B33B-774A55EC8298}"/>
          </ac:spMkLst>
        </pc:spChg>
        <pc:picChg chg="add mod">
          <ac:chgData name="José Antonio Ortega Varela" userId="09a01453-b2ed-4586-b829-02eab98fd3b1" providerId="ADAL" clId="{E403FF50-A714-4CC7-80DC-4D58A490E8AC}" dt="2019-10-17T20:35:47.738" v="131" actId="1076"/>
          <ac:picMkLst>
            <pc:docMk/>
            <pc:sldMk cId="2625701466" sldId="2702"/>
            <ac:picMk id="7" creationId="{C46B8FC7-EAA3-4FCA-867D-DB1F1639C041}"/>
          </ac:picMkLst>
        </pc:picChg>
      </pc:sldChg>
      <pc:sldChg chg="addSp delSp modSp modAnim">
        <pc:chgData name="José Antonio Ortega Varela" userId="09a01453-b2ed-4586-b829-02eab98fd3b1" providerId="ADAL" clId="{E403FF50-A714-4CC7-80DC-4D58A490E8AC}" dt="2019-10-17T21:04:39.701" v="425"/>
        <pc:sldMkLst>
          <pc:docMk/>
          <pc:sldMk cId="2590099683" sldId="2703"/>
        </pc:sldMkLst>
        <pc:spChg chg="del mod">
          <ac:chgData name="José Antonio Ortega Varela" userId="09a01453-b2ed-4586-b829-02eab98fd3b1" providerId="ADAL" clId="{E403FF50-A714-4CC7-80DC-4D58A490E8AC}" dt="2019-10-17T17:53:10.757" v="27" actId="478"/>
          <ac:spMkLst>
            <pc:docMk/>
            <pc:sldMk cId="2590099683" sldId="2703"/>
            <ac:spMk id="6" creationId="{E96A56D3-C8DF-4925-B287-A2F9AD30F5EC}"/>
          </ac:spMkLst>
        </pc:spChg>
        <pc:spChg chg="add mod">
          <ac:chgData name="José Antonio Ortega Varela" userId="09a01453-b2ed-4586-b829-02eab98fd3b1" providerId="ADAL" clId="{E403FF50-A714-4CC7-80DC-4D58A490E8AC}" dt="2019-10-17T21:01:38.283" v="337" actId="20577"/>
          <ac:spMkLst>
            <pc:docMk/>
            <pc:sldMk cId="2590099683" sldId="2703"/>
            <ac:spMk id="10" creationId="{A9BE8C61-DFD3-46B4-BB23-22D983A42773}"/>
          </ac:spMkLst>
        </pc:spChg>
        <pc:spChg chg="add mod">
          <ac:chgData name="José Antonio Ortega Varela" userId="09a01453-b2ed-4586-b829-02eab98fd3b1" providerId="ADAL" clId="{E403FF50-A714-4CC7-80DC-4D58A490E8AC}" dt="2019-10-17T21:01:39.374" v="338" actId="1076"/>
          <ac:spMkLst>
            <pc:docMk/>
            <pc:sldMk cId="2590099683" sldId="2703"/>
            <ac:spMk id="11" creationId="{27846FFC-5724-4356-9B7C-877A6B52D2A3}"/>
          </ac:spMkLst>
        </pc:spChg>
        <pc:spChg chg="mod">
          <ac:chgData name="José Antonio Ortega Varela" userId="09a01453-b2ed-4586-b829-02eab98fd3b1" providerId="ADAL" clId="{E403FF50-A714-4CC7-80DC-4D58A490E8AC}" dt="2019-10-17T17:55:12.514" v="48" actId="14100"/>
          <ac:spMkLst>
            <pc:docMk/>
            <pc:sldMk cId="2590099683" sldId="2703"/>
            <ac:spMk id="13" creationId="{E5666E96-214C-4A5C-86E4-08EA44CFDE1E}"/>
          </ac:spMkLst>
        </pc:spChg>
        <pc:spChg chg="mod">
          <ac:chgData name="José Antonio Ortega Varela" userId="09a01453-b2ed-4586-b829-02eab98fd3b1" providerId="ADAL" clId="{E403FF50-A714-4CC7-80DC-4D58A490E8AC}" dt="2019-10-17T17:51:28.442" v="19" actId="1076"/>
          <ac:spMkLst>
            <pc:docMk/>
            <pc:sldMk cId="2590099683" sldId="2703"/>
            <ac:spMk id="16" creationId="{1AF7570E-8381-4523-BB08-2E6094F42D43}"/>
          </ac:spMkLst>
        </pc:spChg>
        <pc:picChg chg="add mod">
          <ac:chgData name="José Antonio Ortega Varela" userId="09a01453-b2ed-4586-b829-02eab98fd3b1" providerId="ADAL" clId="{E403FF50-A714-4CC7-80DC-4D58A490E8AC}" dt="2019-10-17T17:22:42.861" v="16" actId="1036"/>
          <ac:picMkLst>
            <pc:docMk/>
            <pc:sldMk cId="2590099683" sldId="2703"/>
            <ac:picMk id="4" creationId="{9358B128-6BE8-406B-B1BA-C5B78D0DC0FB}"/>
          </ac:picMkLst>
        </pc:picChg>
        <pc:picChg chg="add mod">
          <ac:chgData name="José Antonio Ortega Varela" userId="09a01453-b2ed-4586-b829-02eab98fd3b1" providerId="ADAL" clId="{E403FF50-A714-4CC7-80DC-4D58A490E8AC}" dt="2019-10-17T21:01:48.470" v="339" actId="1076"/>
          <ac:picMkLst>
            <pc:docMk/>
            <pc:sldMk cId="2590099683" sldId="2703"/>
            <ac:picMk id="5" creationId="{3197FCC9-45DF-481A-A058-EF5A615DBDBC}"/>
          </ac:picMkLst>
        </pc:picChg>
        <pc:picChg chg="add mod">
          <ac:chgData name="José Antonio Ortega Varela" userId="09a01453-b2ed-4586-b829-02eab98fd3b1" providerId="ADAL" clId="{E403FF50-A714-4CC7-80DC-4D58A490E8AC}" dt="2019-10-17T17:54:31.462" v="44" actId="1076"/>
          <ac:picMkLst>
            <pc:docMk/>
            <pc:sldMk cId="2590099683" sldId="2703"/>
            <ac:picMk id="12" creationId="{E35322B6-B5F4-48F2-9994-A40545291754}"/>
          </ac:picMkLst>
        </pc:picChg>
        <pc:picChg chg="del">
          <ac:chgData name="José Antonio Ortega Varela" userId="09a01453-b2ed-4586-b829-02eab98fd3b1" providerId="ADAL" clId="{E403FF50-A714-4CC7-80DC-4D58A490E8AC}" dt="2019-10-17T17:21:52.519" v="0" actId="478"/>
          <ac:picMkLst>
            <pc:docMk/>
            <pc:sldMk cId="2590099683" sldId="2703"/>
            <ac:picMk id="1026" creationId="{7CD0C8B2-2FD1-4E64-A3C7-925810211705}"/>
          </ac:picMkLst>
        </pc:picChg>
      </pc:sldChg>
      <pc:sldChg chg="addSp delSp modSp add ord setBg addAnim delAnim modAnim">
        <pc:chgData name="José Antonio Ortega Varela" userId="09a01453-b2ed-4586-b829-02eab98fd3b1" providerId="ADAL" clId="{E403FF50-A714-4CC7-80DC-4D58A490E8AC}" dt="2019-10-18T14:47:07.363" v="456"/>
        <pc:sldMkLst>
          <pc:docMk/>
          <pc:sldMk cId="553092613" sldId="2705"/>
        </pc:sldMkLst>
        <pc:spChg chg="del">
          <ac:chgData name="José Antonio Ortega Varela" userId="09a01453-b2ed-4586-b829-02eab98fd3b1" providerId="ADAL" clId="{E403FF50-A714-4CC7-80DC-4D58A490E8AC}" dt="2019-10-17T20:33:10.753" v="74" actId="478"/>
          <ac:spMkLst>
            <pc:docMk/>
            <pc:sldMk cId="553092613" sldId="2705"/>
            <ac:spMk id="9" creationId="{52EF3914-5A31-4F30-B547-4F776118B594}"/>
          </ac:spMkLst>
        </pc:spChg>
        <pc:spChg chg="del">
          <ac:chgData name="José Antonio Ortega Varela" userId="09a01453-b2ed-4586-b829-02eab98fd3b1" providerId="ADAL" clId="{E403FF50-A714-4CC7-80DC-4D58A490E8AC}" dt="2019-10-17T20:33:18.352" v="77" actId="478"/>
          <ac:spMkLst>
            <pc:docMk/>
            <pc:sldMk cId="553092613" sldId="2705"/>
            <ac:spMk id="12" creationId="{C1CDC587-7D25-4D50-9340-3351FCFB459A}"/>
          </ac:spMkLst>
        </pc:spChg>
        <pc:spChg chg="mod">
          <ac:chgData name="José Antonio Ortega Varela" userId="09a01453-b2ed-4586-b829-02eab98fd3b1" providerId="ADAL" clId="{E403FF50-A714-4CC7-80DC-4D58A490E8AC}" dt="2019-10-17T20:34:08.172" v="89" actId="207"/>
          <ac:spMkLst>
            <pc:docMk/>
            <pc:sldMk cId="553092613" sldId="2705"/>
            <ac:spMk id="14" creationId="{2AF0BE56-CEEF-4BD6-8DD0-6FD53D39895B}"/>
          </ac:spMkLst>
        </pc:spChg>
        <pc:spChg chg="del mod">
          <ac:chgData name="José Antonio Ortega Varela" userId="09a01453-b2ed-4586-b829-02eab98fd3b1" providerId="ADAL" clId="{E403FF50-A714-4CC7-80DC-4D58A490E8AC}" dt="2019-10-17T20:33:24.423" v="79" actId="478"/>
          <ac:spMkLst>
            <pc:docMk/>
            <pc:sldMk cId="553092613" sldId="2705"/>
            <ac:spMk id="15" creationId="{3B0A3CCA-13F8-4650-A61B-DE935E30589C}"/>
          </ac:spMkLst>
        </pc:spChg>
        <pc:spChg chg="del">
          <ac:chgData name="José Antonio Ortega Varela" userId="09a01453-b2ed-4586-b829-02eab98fd3b1" providerId="ADAL" clId="{E403FF50-A714-4CC7-80DC-4D58A490E8AC}" dt="2019-10-17T20:33:28.338" v="80" actId="478"/>
          <ac:spMkLst>
            <pc:docMk/>
            <pc:sldMk cId="553092613" sldId="2705"/>
            <ac:spMk id="16" creationId="{977F4F24-1EB5-4F66-BF1D-32D20A8EC07D}"/>
          </ac:spMkLst>
        </pc:spChg>
        <pc:spChg chg="del">
          <ac:chgData name="José Antonio Ortega Varela" userId="09a01453-b2ed-4586-b829-02eab98fd3b1" providerId="ADAL" clId="{E403FF50-A714-4CC7-80DC-4D58A490E8AC}" dt="2019-10-17T20:33:33.572" v="81" actId="478"/>
          <ac:spMkLst>
            <pc:docMk/>
            <pc:sldMk cId="553092613" sldId="2705"/>
            <ac:spMk id="18" creationId="{9CDB73D0-2BDF-47AC-8034-A2E318F099D1}"/>
          </ac:spMkLst>
        </pc:spChg>
        <pc:spChg chg="del">
          <ac:chgData name="José Antonio Ortega Varela" userId="09a01453-b2ed-4586-b829-02eab98fd3b1" providerId="ADAL" clId="{E403FF50-A714-4CC7-80DC-4D58A490E8AC}" dt="2019-10-17T20:33:37.399" v="82" actId="478"/>
          <ac:spMkLst>
            <pc:docMk/>
            <pc:sldMk cId="553092613" sldId="2705"/>
            <ac:spMk id="19" creationId="{59CF7EF0-EECF-4F6D-BEA2-833E5B136909}"/>
          </ac:spMkLst>
        </pc:spChg>
        <pc:spChg chg="add del">
          <ac:chgData name="José Antonio Ortega Varela" userId="09a01453-b2ed-4586-b829-02eab98fd3b1" providerId="ADAL" clId="{E403FF50-A714-4CC7-80DC-4D58A490E8AC}" dt="2019-10-17T20:33:14.634" v="76" actId="478"/>
          <ac:spMkLst>
            <pc:docMk/>
            <pc:sldMk cId="553092613" sldId="2705"/>
            <ac:spMk id="33" creationId="{39E8610D-3235-4750-AE5C-D8D3653CA804}"/>
          </ac:spMkLst>
        </pc:spChg>
        <pc:grpChg chg="mod">
          <ac:chgData name="José Antonio Ortega Varela" userId="09a01453-b2ed-4586-b829-02eab98fd3b1" providerId="ADAL" clId="{E403FF50-A714-4CC7-80DC-4D58A490E8AC}" dt="2019-10-17T20:33:54.165" v="85" actId="14100"/>
          <ac:grpSpMkLst>
            <pc:docMk/>
            <pc:sldMk cId="553092613" sldId="2705"/>
            <ac:grpSpMk id="3" creationId="{40CFDEC8-9EA4-4D3B-B44C-EBF8BFD0F8E8}"/>
          </ac:grpSpMkLst>
        </pc:grpChg>
        <pc:picChg chg="del">
          <ac:chgData name="José Antonio Ortega Varela" userId="09a01453-b2ed-4586-b829-02eab98fd3b1" providerId="ADAL" clId="{E403FF50-A714-4CC7-80DC-4D58A490E8AC}" dt="2019-10-17T20:32:57.012" v="68" actId="478"/>
          <ac:picMkLst>
            <pc:docMk/>
            <pc:sldMk cId="553092613" sldId="2705"/>
            <ac:picMk id="7" creationId="{C92DCBFB-06F4-429E-BEBE-9A4E39001FBC}"/>
          </ac:picMkLst>
        </pc:picChg>
        <pc:picChg chg="del">
          <ac:chgData name="José Antonio Ortega Varela" userId="09a01453-b2ed-4586-b829-02eab98fd3b1" providerId="ADAL" clId="{E403FF50-A714-4CC7-80DC-4D58A490E8AC}" dt="2019-10-17T20:32:58.689" v="69" actId="478"/>
          <ac:picMkLst>
            <pc:docMk/>
            <pc:sldMk cId="553092613" sldId="2705"/>
            <ac:picMk id="10" creationId="{7EB99F8A-F59D-43DD-8B1E-6A9EB5445129}"/>
          </ac:picMkLst>
        </pc:picChg>
        <pc:picChg chg="del">
          <ac:chgData name="José Antonio Ortega Varela" userId="09a01453-b2ed-4586-b829-02eab98fd3b1" providerId="ADAL" clId="{E403FF50-A714-4CC7-80DC-4D58A490E8AC}" dt="2019-10-17T20:33:00.648" v="70" actId="478"/>
          <ac:picMkLst>
            <pc:docMk/>
            <pc:sldMk cId="553092613" sldId="2705"/>
            <ac:picMk id="13" creationId="{2EE14DCD-A748-4F20-919B-051D43B253AC}"/>
          </ac:picMkLst>
        </pc:picChg>
        <pc:picChg chg="del">
          <ac:chgData name="José Antonio Ortega Varela" userId="09a01453-b2ed-4586-b829-02eab98fd3b1" providerId="ADAL" clId="{E403FF50-A714-4CC7-80DC-4D58A490E8AC}" dt="2019-10-17T20:33:03.965" v="72" actId="478"/>
          <ac:picMkLst>
            <pc:docMk/>
            <pc:sldMk cId="553092613" sldId="2705"/>
            <ac:picMk id="17" creationId="{8147317B-9898-4526-AA7A-9DB43D71AF2E}"/>
          </ac:picMkLst>
        </pc:picChg>
        <pc:picChg chg="del">
          <ac:chgData name="José Antonio Ortega Varela" userId="09a01453-b2ed-4586-b829-02eab98fd3b1" providerId="ADAL" clId="{E403FF50-A714-4CC7-80DC-4D58A490E8AC}" dt="2019-10-17T20:33:05.715" v="73" actId="478"/>
          <ac:picMkLst>
            <pc:docMk/>
            <pc:sldMk cId="553092613" sldId="2705"/>
            <ac:picMk id="20" creationId="{24C288C6-FFDC-466B-9128-B380819F3B19}"/>
          </ac:picMkLst>
        </pc:picChg>
        <pc:picChg chg="del">
          <ac:chgData name="José Antonio Ortega Varela" userId="09a01453-b2ed-4586-b829-02eab98fd3b1" providerId="ADAL" clId="{E403FF50-A714-4CC7-80DC-4D58A490E8AC}" dt="2019-10-17T20:33:02.225" v="71" actId="478"/>
          <ac:picMkLst>
            <pc:docMk/>
            <pc:sldMk cId="553092613" sldId="2705"/>
            <ac:picMk id="21" creationId="{2AFBE627-83DB-410F-9289-D1D4CD6E3FB4}"/>
          </ac:picMkLst>
        </pc:picChg>
      </pc:sldChg>
      <pc:sldChg chg="addSp delSp modSp add setBg delAnim modAnim">
        <pc:chgData name="José Antonio Ortega Varela" userId="09a01453-b2ed-4586-b829-02eab98fd3b1" providerId="ADAL" clId="{E403FF50-A714-4CC7-80DC-4D58A490E8AC}" dt="2019-10-17T21:05:48.648" v="445"/>
        <pc:sldMkLst>
          <pc:docMk/>
          <pc:sldMk cId="3023135928" sldId="2706"/>
        </pc:sldMkLst>
        <pc:spChg chg="del">
          <ac:chgData name="José Antonio Ortega Varela" userId="09a01453-b2ed-4586-b829-02eab98fd3b1" providerId="ADAL" clId="{E403FF50-A714-4CC7-80DC-4D58A490E8AC}" dt="2019-10-17T20:48:50.457" v="177" actId="478"/>
          <ac:spMkLst>
            <pc:docMk/>
            <pc:sldMk cId="3023135928" sldId="2706"/>
            <ac:spMk id="14" creationId="{2AF0BE56-CEEF-4BD6-8DD0-6FD53D39895B}"/>
          </ac:spMkLst>
        </pc:spChg>
        <pc:spChg chg="add mod">
          <ac:chgData name="José Antonio Ortega Varela" userId="09a01453-b2ed-4586-b829-02eab98fd3b1" providerId="ADAL" clId="{E403FF50-A714-4CC7-80DC-4D58A490E8AC}" dt="2019-10-17T20:50:55.613" v="213" actId="14100"/>
          <ac:spMkLst>
            <pc:docMk/>
            <pc:sldMk cId="3023135928" sldId="2706"/>
            <ac:spMk id="21" creationId="{638BBB51-741D-4C0C-832C-92E6AE432593}"/>
          </ac:spMkLst>
        </pc:spChg>
        <pc:spChg chg="del">
          <ac:chgData name="José Antonio Ortega Varela" userId="09a01453-b2ed-4586-b829-02eab98fd3b1" providerId="ADAL" clId="{E403FF50-A714-4CC7-80DC-4D58A490E8AC}" dt="2019-10-17T20:48:20.593" v="166" actId="478"/>
          <ac:spMkLst>
            <pc:docMk/>
            <pc:sldMk cId="3023135928" sldId="2706"/>
            <ac:spMk id="22" creationId="{034035F0-0702-4C93-8F98-95A693C26B72}"/>
          </ac:spMkLst>
        </pc:spChg>
        <pc:spChg chg="del">
          <ac:chgData name="José Antonio Ortega Varela" userId="09a01453-b2ed-4586-b829-02eab98fd3b1" providerId="ADAL" clId="{E403FF50-A714-4CC7-80DC-4D58A490E8AC}" dt="2019-10-17T20:48:20.593" v="166" actId="478"/>
          <ac:spMkLst>
            <pc:docMk/>
            <pc:sldMk cId="3023135928" sldId="2706"/>
            <ac:spMk id="24" creationId="{212565AD-6A86-46A8-9454-2238EA6A60A2}"/>
          </ac:spMkLst>
        </pc:spChg>
        <pc:spChg chg="del">
          <ac:chgData name="José Antonio Ortega Varela" userId="09a01453-b2ed-4586-b829-02eab98fd3b1" providerId="ADAL" clId="{E403FF50-A714-4CC7-80DC-4D58A490E8AC}" dt="2019-10-17T20:48:20.593" v="166" actId="478"/>
          <ac:spMkLst>
            <pc:docMk/>
            <pc:sldMk cId="3023135928" sldId="2706"/>
            <ac:spMk id="26" creationId="{064E4AEC-B22B-4B97-A60F-231FB7802C99}"/>
          </ac:spMkLst>
        </pc:spChg>
        <pc:spChg chg="del">
          <ac:chgData name="José Antonio Ortega Varela" userId="09a01453-b2ed-4586-b829-02eab98fd3b1" providerId="ADAL" clId="{E403FF50-A714-4CC7-80DC-4D58A490E8AC}" dt="2019-10-17T20:48:20.593" v="166" actId="478"/>
          <ac:spMkLst>
            <pc:docMk/>
            <pc:sldMk cId="3023135928" sldId="2706"/>
            <ac:spMk id="28" creationId="{AEF770F5-FF1A-4C6F-B64E-C925A6F74B30}"/>
          </ac:spMkLst>
        </pc:spChg>
        <pc:spChg chg="del">
          <ac:chgData name="José Antonio Ortega Varela" userId="09a01453-b2ed-4586-b829-02eab98fd3b1" providerId="ADAL" clId="{E403FF50-A714-4CC7-80DC-4D58A490E8AC}" dt="2019-10-17T20:48:20.593" v="166" actId="478"/>
          <ac:spMkLst>
            <pc:docMk/>
            <pc:sldMk cId="3023135928" sldId="2706"/>
            <ac:spMk id="30" creationId="{2DD52326-1FD8-45F4-8F9C-BB02AEE919B8}"/>
          </ac:spMkLst>
        </pc:spChg>
        <pc:spChg chg="del">
          <ac:chgData name="José Antonio Ortega Varela" userId="09a01453-b2ed-4586-b829-02eab98fd3b1" providerId="ADAL" clId="{E403FF50-A714-4CC7-80DC-4D58A490E8AC}" dt="2019-10-17T20:48:20.593" v="166" actId="478"/>
          <ac:spMkLst>
            <pc:docMk/>
            <pc:sldMk cId="3023135928" sldId="2706"/>
            <ac:spMk id="32" creationId="{853E6443-33F9-4787-A1DC-8D6F1F412F25}"/>
          </ac:spMkLst>
        </pc:spChg>
        <pc:spChg chg="del">
          <ac:chgData name="José Antonio Ortega Varela" userId="09a01453-b2ed-4586-b829-02eab98fd3b1" providerId="ADAL" clId="{E403FF50-A714-4CC7-80DC-4D58A490E8AC}" dt="2019-10-17T20:48:20.593" v="166" actId="478"/>
          <ac:spMkLst>
            <pc:docMk/>
            <pc:sldMk cId="3023135928" sldId="2706"/>
            <ac:spMk id="33" creationId="{39E8610D-3235-4750-AE5C-D8D3653CA804}"/>
          </ac:spMkLst>
        </pc:spChg>
        <pc:spChg chg="del">
          <ac:chgData name="José Antonio Ortega Varela" userId="09a01453-b2ed-4586-b829-02eab98fd3b1" providerId="ADAL" clId="{E403FF50-A714-4CC7-80DC-4D58A490E8AC}" dt="2019-10-17T20:48:20.593" v="166" actId="478"/>
          <ac:spMkLst>
            <pc:docMk/>
            <pc:sldMk cId="3023135928" sldId="2706"/>
            <ac:spMk id="34" creationId="{9F8AAAD3-F3A7-4120-B07D-9009C5FDADAD}"/>
          </ac:spMkLst>
        </pc:spChg>
        <pc:spChg chg="del">
          <ac:chgData name="José Antonio Ortega Varela" userId="09a01453-b2ed-4586-b829-02eab98fd3b1" providerId="ADAL" clId="{E403FF50-A714-4CC7-80DC-4D58A490E8AC}" dt="2019-10-17T20:48:20.593" v="166" actId="478"/>
          <ac:spMkLst>
            <pc:docMk/>
            <pc:sldMk cId="3023135928" sldId="2706"/>
            <ac:spMk id="35" creationId="{186CF587-05EE-4691-9462-B2D743A459F6}"/>
          </ac:spMkLst>
        </pc:spChg>
        <pc:spChg chg="del">
          <ac:chgData name="José Antonio Ortega Varela" userId="09a01453-b2ed-4586-b829-02eab98fd3b1" providerId="ADAL" clId="{E403FF50-A714-4CC7-80DC-4D58A490E8AC}" dt="2019-10-17T20:48:20.593" v="166" actId="478"/>
          <ac:spMkLst>
            <pc:docMk/>
            <pc:sldMk cId="3023135928" sldId="2706"/>
            <ac:spMk id="36" creationId="{DC36E68C-D4EA-4C97-8869-BE33A83D5D05}"/>
          </ac:spMkLst>
        </pc:spChg>
        <pc:spChg chg="add mod">
          <ac:chgData name="José Antonio Ortega Varela" userId="09a01453-b2ed-4586-b829-02eab98fd3b1" providerId="ADAL" clId="{E403FF50-A714-4CC7-80DC-4D58A490E8AC}" dt="2019-10-17T20:51:08.899" v="218" actId="1076"/>
          <ac:spMkLst>
            <pc:docMk/>
            <pc:sldMk cId="3023135928" sldId="2706"/>
            <ac:spMk id="37" creationId="{16300A1F-38D8-4E4B-B32C-0CDAF5B34936}"/>
          </ac:spMkLst>
        </pc:spChg>
        <pc:spChg chg="add mod">
          <ac:chgData name="José Antonio Ortega Varela" userId="09a01453-b2ed-4586-b829-02eab98fd3b1" providerId="ADAL" clId="{E403FF50-A714-4CC7-80DC-4D58A490E8AC}" dt="2019-10-17T20:56:31.403" v="316" actId="1076"/>
          <ac:spMkLst>
            <pc:docMk/>
            <pc:sldMk cId="3023135928" sldId="2706"/>
            <ac:spMk id="38" creationId="{3625E963-13F9-4843-8158-82748A491E02}"/>
          </ac:spMkLst>
        </pc:spChg>
        <pc:spChg chg="add mod">
          <ac:chgData name="José Antonio Ortega Varela" userId="09a01453-b2ed-4586-b829-02eab98fd3b1" providerId="ADAL" clId="{E403FF50-A714-4CC7-80DC-4D58A490E8AC}" dt="2019-10-17T20:50:33.833" v="208" actId="404"/>
          <ac:spMkLst>
            <pc:docMk/>
            <pc:sldMk cId="3023135928" sldId="2706"/>
            <ac:spMk id="39" creationId="{6FF33935-7A58-4EF4-8D1F-62B6FFA1143F}"/>
          </ac:spMkLst>
        </pc:spChg>
        <pc:spChg chg="add del mod">
          <ac:chgData name="José Antonio Ortega Varela" userId="09a01453-b2ed-4586-b829-02eab98fd3b1" providerId="ADAL" clId="{E403FF50-A714-4CC7-80DC-4D58A490E8AC}" dt="2019-10-17T20:52:00.012" v="234" actId="478"/>
          <ac:spMkLst>
            <pc:docMk/>
            <pc:sldMk cId="3023135928" sldId="2706"/>
            <ac:spMk id="40" creationId="{9460F857-C71A-4D85-9A28-B85F8C817444}"/>
          </ac:spMkLst>
        </pc:spChg>
        <pc:spChg chg="add mod ord">
          <ac:chgData name="José Antonio Ortega Varela" userId="09a01453-b2ed-4586-b829-02eab98fd3b1" providerId="ADAL" clId="{E403FF50-A714-4CC7-80DC-4D58A490E8AC}" dt="2019-10-17T20:55:22.186" v="287" actId="1076"/>
          <ac:spMkLst>
            <pc:docMk/>
            <pc:sldMk cId="3023135928" sldId="2706"/>
            <ac:spMk id="41" creationId="{15435B9A-B646-4190-B7C5-49309DB4EF5C}"/>
          </ac:spMkLst>
        </pc:spChg>
        <pc:spChg chg="add del mod">
          <ac:chgData name="José Antonio Ortega Varela" userId="09a01453-b2ed-4586-b829-02eab98fd3b1" providerId="ADAL" clId="{E403FF50-A714-4CC7-80DC-4D58A490E8AC}" dt="2019-10-17T20:51:25.061" v="222" actId="478"/>
          <ac:spMkLst>
            <pc:docMk/>
            <pc:sldMk cId="3023135928" sldId="2706"/>
            <ac:spMk id="42" creationId="{0FA211BE-BD7B-45B7-9A1C-2F4F3E5C9C90}"/>
          </ac:spMkLst>
        </pc:spChg>
        <pc:spChg chg="add del mod">
          <ac:chgData name="José Antonio Ortega Varela" userId="09a01453-b2ed-4586-b829-02eab98fd3b1" providerId="ADAL" clId="{E403FF50-A714-4CC7-80DC-4D58A490E8AC}" dt="2019-10-17T20:51:23.339" v="221"/>
          <ac:spMkLst>
            <pc:docMk/>
            <pc:sldMk cId="3023135928" sldId="2706"/>
            <ac:spMk id="43" creationId="{E178685A-C556-4987-A799-E1E1E54EEF92}"/>
          </ac:spMkLst>
        </pc:spChg>
        <pc:spChg chg="add del mod">
          <ac:chgData name="José Antonio Ortega Varela" userId="09a01453-b2ed-4586-b829-02eab98fd3b1" providerId="ADAL" clId="{E403FF50-A714-4CC7-80DC-4D58A490E8AC}" dt="2019-10-17T20:53:14.850" v="257" actId="478"/>
          <ac:spMkLst>
            <pc:docMk/>
            <pc:sldMk cId="3023135928" sldId="2706"/>
            <ac:spMk id="44" creationId="{0A9FE3C0-F123-47FE-8438-C0143B688654}"/>
          </ac:spMkLst>
        </pc:spChg>
        <pc:spChg chg="add mod">
          <ac:chgData name="José Antonio Ortega Varela" userId="09a01453-b2ed-4586-b829-02eab98fd3b1" providerId="ADAL" clId="{E403FF50-A714-4CC7-80DC-4D58A490E8AC}" dt="2019-10-17T20:53:41.635" v="268" actId="1076"/>
          <ac:spMkLst>
            <pc:docMk/>
            <pc:sldMk cId="3023135928" sldId="2706"/>
            <ac:spMk id="45" creationId="{F626BFCC-A817-48FF-9AC9-8638479FD8C4}"/>
          </ac:spMkLst>
        </pc:spChg>
        <pc:spChg chg="add del mod">
          <ac:chgData name="José Antonio Ortega Varela" userId="09a01453-b2ed-4586-b829-02eab98fd3b1" providerId="ADAL" clId="{E403FF50-A714-4CC7-80DC-4D58A490E8AC}" dt="2019-10-17T20:52:30.811" v="246" actId="478"/>
          <ac:spMkLst>
            <pc:docMk/>
            <pc:sldMk cId="3023135928" sldId="2706"/>
            <ac:spMk id="46" creationId="{D95EEEF3-FAFD-47C9-B06A-ED5F507CC2A9}"/>
          </ac:spMkLst>
        </pc:spChg>
        <pc:spChg chg="add mod">
          <ac:chgData name="José Antonio Ortega Varela" userId="09a01453-b2ed-4586-b829-02eab98fd3b1" providerId="ADAL" clId="{E403FF50-A714-4CC7-80DC-4D58A490E8AC}" dt="2019-10-17T20:56:19.316" v="315" actId="313"/>
          <ac:spMkLst>
            <pc:docMk/>
            <pc:sldMk cId="3023135928" sldId="2706"/>
            <ac:spMk id="47" creationId="{003DD095-C733-43B8-8D9A-A7E91E6FBB0E}"/>
          </ac:spMkLst>
        </pc:spChg>
        <pc:spChg chg="add del mod">
          <ac:chgData name="José Antonio Ortega Varela" userId="09a01453-b2ed-4586-b829-02eab98fd3b1" providerId="ADAL" clId="{E403FF50-A714-4CC7-80DC-4D58A490E8AC}" dt="2019-10-17T20:54:49.927" v="278" actId="478"/>
          <ac:spMkLst>
            <pc:docMk/>
            <pc:sldMk cId="3023135928" sldId="2706"/>
            <ac:spMk id="48" creationId="{14630BE1-1EC4-4634-A296-0C7607BC6BF8}"/>
          </ac:spMkLst>
        </pc:spChg>
        <pc:spChg chg="add mod ord">
          <ac:chgData name="José Antonio Ortega Varela" userId="09a01453-b2ed-4586-b829-02eab98fd3b1" providerId="ADAL" clId="{E403FF50-A714-4CC7-80DC-4D58A490E8AC}" dt="2019-10-17T20:55:33.881" v="292" actId="404"/>
          <ac:spMkLst>
            <pc:docMk/>
            <pc:sldMk cId="3023135928" sldId="2706"/>
            <ac:spMk id="49" creationId="{2B9150B0-3383-485D-A27E-97D1FFADE7E9}"/>
          </ac:spMkLst>
        </pc:spChg>
        <pc:spChg chg="add del mod">
          <ac:chgData name="José Antonio Ortega Varela" userId="09a01453-b2ed-4586-b829-02eab98fd3b1" providerId="ADAL" clId="{E403FF50-A714-4CC7-80DC-4D58A490E8AC}" dt="2019-10-17T20:55:45.407" v="299" actId="478"/>
          <ac:spMkLst>
            <pc:docMk/>
            <pc:sldMk cId="3023135928" sldId="2706"/>
            <ac:spMk id="50" creationId="{138B41D6-B2C6-4A5B-B484-B3FBCFE2DFAC}"/>
          </ac:spMkLst>
        </pc:spChg>
        <pc:spChg chg="add mod ord">
          <ac:chgData name="José Antonio Ortega Varela" userId="09a01453-b2ed-4586-b829-02eab98fd3b1" providerId="ADAL" clId="{E403FF50-A714-4CC7-80DC-4D58A490E8AC}" dt="2019-10-17T20:56:13.928" v="314" actId="1076"/>
          <ac:spMkLst>
            <pc:docMk/>
            <pc:sldMk cId="3023135928" sldId="2706"/>
            <ac:spMk id="51" creationId="{979838E8-7C25-4B17-9A88-AF7DBEBD94DF}"/>
          </ac:spMkLst>
        </pc:spChg>
        <pc:spChg chg="add mod">
          <ac:chgData name="José Antonio Ortega Varela" userId="09a01453-b2ed-4586-b829-02eab98fd3b1" providerId="ADAL" clId="{E403FF50-A714-4CC7-80DC-4D58A490E8AC}" dt="2019-10-17T20:48:54.510" v="178" actId="1076"/>
          <ac:spMkLst>
            <pc:docMk/>
            <pc:sldMk cId="3023135928" sldId="2706"/>
            <ac:spMk id="52" creationId="{40173A6E-98D7-4BD7-9392-AF24CACDCF06}"/>
          </ac:spMkLst>
        </pc:spChg>
        <pc:spChg chg="add mod">
          <ac:chgData name="José Antonio Ortega Varela" userId="09a01453-b2ed-4586-b829-02eab98fd3b1" providerId="ADAL" clId="{E403FF50-A714-4CC7-80DC-4D58A490E8AC}" dt="2019-10-17T20:54:15.490" v="275" actId="14100"/>
          <ac:spMkLst>
            <pc:docMk/>
            <pc:sldMk cId="3023135928" sldId="2706"/>
            <ac:spMk id="53" creationId="{5E698C66-A433-47CC-8358-4F8F5E40FE3C}"/>
          </ac:spMkLst>
        </pc:spChg>
        <pc:spChg chg="add mod">
          <ac:chgData name="José Antonio Ortega Varela" userId="09a01453-b2ed-4586-b829-02eab98fd3b1" providerId="ADAL" clId="{E403FF50-A714-4CC7-80DC-4D58A490E8AC}" dt="2019-10-17T20:54:19.812" v="276" actId="1076"/>
          <ac:spMkLst>
            <pc:docMk/>
            <pc:sldMk cId="3023135928" sldId="2706"/>
            <ac:spMk id="54" creationId="{1581F52E-FB6F-49D9-9EB7-0AFDC6CB600B}"/>
          </ac:spMkLst>
        </pc:spChg>
        <pc:spChg chg="add mod">
          <ac:chgData name="José Antonio Ortega Varela" userId="09a01453-b2ed-4586-b829-02eab98fd3b1" providerId="ADAL" clId="{E403FF50-A714-4CC7-80DC-4D58A490E8AC}" dt="2019-10-17T20:51:51.266" v="231" actId="1076"/>
          <ac:spMkLst>
            <pc:docMk/>
            <pc:sldMk cId="3023135928" sldId="2706"/>
            <ac:spMk id="55" creationId="{21E9D330-3E2A-47A1-8283-058CC7DD980C}"/>
          </ac:spMkLst>
        </pc:spChg>
        <pc:spChg chg="add mod ord">
          <ac:chgData name="José Antonio Ortega Varela" userId="09a01453-b2ed-4586-b829-02eab98fd3b1" providerId="ADAL" clId="{E403FF50-A714-4CC7-80DC-4D58A490E8AC}" dt="2019-10-17T20:53:56.321" v="271" actId="14100"/>
          <ac:spMkLst>
            <pc:docMk/>
            <pc:sldMk cId="3023135928" sldId="2706"/>
            <ac:spMk id="56" creationId="{740371BB-1D88-4994-9BD9-C57743B99E21}"/>
          </ac:spMkLst>
        </pc:spChg>
        <pc:spChg chg="add del">
          <ac:chgData name="José Antonio Ortega Varela" userId="09a01453-b2ed-4586-b829-02eab98fd3b1" providerId="ADAL" clId="{E403FF50-A714-4CC7-80DC-4D58A490E8AC}" dt="2019-10-17T20:53:18.687" v="259" actId="478"/>
          <ac:spMkLst>
            <pc:docMk/>
            <pc:sldMk cId="3023135928" sldId="2706"/>
            <ac:spMk id="57" creationId="{4886B8FB-BBAC-40AF-AE0C-7DD611A736CB}"/>
          </ac:spMkLst>
        </pc:spChg>
        <pc:spChg chg="add mod ord">
          <ac:chgData name="José Antonio Ortega Varela" userId="09a01453-b2ed-4586-b829-02eab98fd3b1" providerId="ADAL" clId="{E403FF50-A714-4CC7-80DC-4D58A490E8AC}" dt="2019-10-17T20:53:33.900" v="263" actId="167"/>
          <ac:spMkLst>
            <pc:docMk/>
            <pc:sldMk cId="3023135928" sldId="2706"/>
            <ac:spMk id="58" creationId="{487ADDC9-B518-4743-A2A8-0F27C0A6CFFF}"/>
          </ac:spMkLst>
        </pc:spChg>
        <pc:spChg chg="add del">
          <ac:chgData name="José Antonio Ortega Varela" userId="09a01453-b2ed-4586-b829-02eab98fd3b1" providerId="ADAL" clId="{E403FF50-A714-4CC7-80DC-4D58A490E8AC}" dt="2019-10-17T20:54:56.119" v="280" actId="478"/>
          <ac:spMkLst>
            <pc:docMk/>
            <pc:sldMk cId="3023135928" sldId="2706"/>
            <ac:spMk id="59" creationId="{06368A0E-468C-4A7B-B0D5-918D1A1C2DEA}"/>
          </ac:spMkLst>
        </pc:spChg>
        <pc:spChg chg="add del">
          <ac:chgData name="José Antonio Ortega Varela" userId="09a01453-b2ed-4586-b829-02eab98fd3b1" providerId="ADAL" clId="{E403FF50-A714-4CC7-80DC-4D58A490E8AC}" dt="2019-10-17T20:55:00.671" v="282" actId="478"/>
          <ac:spMkLst>
            <pc:docMk/>
            <pc:sldMk cId="3023135928" sldId="2706"/>
            <ac:spMk id="60" creationId="{58D90E0D-F105-4BB4-96FD-446AA5248395}"/>
          </ac:spMkLst>
        </pc:spChg>
        <pc:spChg chg="add mod">
          <ac:chgData name="José Antonio Ortega Varela" userId="09a01453-b2ed-4586-b829-02eab98fd3b1" providerId="ADAL" clId="{E403FF50-A714-4CC7-80DC-4D58A490E8AC}" dt="2019-10-17T20:55:13.480" v="285" actId="1076"/>
          <ac:spMkLst>
            <pc:docMk/>
            <pc:sldMk cId="3023135928" sldId="2706"/>
            <ac:spMk id="61" creationId="{7C1F5549-4F63-454F-B7E3-B7F97D0097CF}"/>
          </ac:spMkLst>
        </pc:spChg>
        <pc:spChg chg="add mod">
          <ac:chgData name="José Antonio Ortega Varela" userId="09a01453-b2ed-4586-b829-02eab98fd3b1" providerId="ADAL" clId="{E403FF50-A714-4CC7-80DC-4D58A490E8AC}" dt="2019-10-17T20:55:59.406" v="306" actId="14100"/>
          <ac:spMkLst>
            <pc:docMk/>
            <pc:sldMk cId="3023135928" sldId="2706"/>
            <ac:spMk id="62" creationId="{96F418FA-CF17-464A-9D28-1358E4E7B984}"/>
          </ac:spMkLst>
        </pc:spChg>
        <pc:picChg chg="del">
          <ac:chgData name="José Antonio Ortega Varela" userId="09a01453-b2ed-4586-b829-02eab98fd3b1" providerId="ADAL" clId="{E403FF50-A714-4CC7-80DC-4D58A490E8AC}" dt="2019-10-17T20:48:20.593" v="166" actId="478"/>
          <ac:picMkLst>
            <pc:docMk/>
            <pc:sldMk cId="3023135928" sldId="2706"/>
            <ac:picMk id="23" creationId="{BEF2D360-CC1D-48B6-8A73-DF2C4E1E4D75}"/>
          </ac:picMkLst>
        </pc:picChg>
        <pc:picChg chg="del">
          <ac:chgData name="José Antonio Ortega Varela" userId="09a01453-b2ed-4586-b829-02eab98fd3b1" providerId="ADAL" clId="{E403FF50-A714-4CC7-80DC-4D58A490E8AC}" dt="2019-10-17T20:48:20.593" v="166" actId="478"/>
          <ac:picMkLst>
            <pc:docMk/>
            <pc:sldMk cId="3023135928" sldId="2706"/>
            <ac:picMk id="25" creationId="{92CF422A-67E7-4BB8-BCE2-2C7FD2B5493C}"/>
          </ac:picMkLst>
        </pc:picChg>
        <pc:picChg chg="del">
          <ac:chgData name="José Antonio Ortega Varela" userId="09a01453-b2ed-4586-b829-02eab98fd3b1" providerId="ADAL" clId="{E403FF50-A714-4CC7-80DC-4D58A490E8AC}" dt="2019-10-17T20:48:20.593" v="166" actId="478"/>
          <ac:picMkLst>
            <pc:docMk/>
            <pc:sldMk cId="3023135928" sldId="2706"/>
            <ac:picMk id="27" creationId="{C2171B8E-20B1-49BD-AC59-C69BA6CE521E}"/>
          </ac:picMkLst>
        </pc:picChg>
        <pc:picChg chg="del">
          <ac:chgData name="José Antonio Ortega Varela" userId="09a01453-b2ed-4586-b829-02eab98fd3b1" providerId="ADAL" clId="{E403FF50-A714-4CC7-80DC-4D58A490E8AC}" dt="2019-10-17T20:48:20.593" v="166" actId="478"/>
          <ac:picMkLst>
            <pc:docMk/>
            <pc:sldMk cId="3023135928" sldId="2706"/>
            <ac:picMk id="29" creationId="{F2D38E22-09FC-472F-B4BC-5D694F848478}"/>
          </ac:picMkLst>
        </pc:picChg>
        <pc:picChg chg="del">
          <ac:chgData name="José Antonio Ortega Varela" userId="09a01453-b2ed-4586-b829-02eab98fd3b1" providerId="ADAL" clId="{E403FF50-A714-4CC7-80DC-4D58A490E8AC}" dt="2019-10-17T20:48:20.593" v="166" actId="478"/>
          <ac:picMkLst>
            <pc:docMk/>
            <pc:sldMk cId="3023135928" sldId="2706"/>
            <ac:picMk id="31" creationId="{1A5FC6BC-8C69-45ED-8E17-FAC9E59FAB47}"/>
          </ac:picMkLst>
        </pc:picChg>
      </pc:sldChg>
      <pc:sldChg chg="add del setBg">
        <pc:chgData name="José Antonio Ortega Varela" userId="09a01453-b2ed-4586-b829-02eab98fd3b1" providerId="ADAL" clId="{E403FF50-A714-4CC7-80DC-4D58A490E8AC}" dt="2019-10-17T20:48:23.265" v="168"/>
        <pc:sldMkLst>
          <pc:docMk/>
          <pc:sldMk cId="2496158737" sldId="2707"/>
        </pc:sldMkLst>
      </pc:sldChg>
      <pc:sldMasterChg chg="setBg modSldLayout">
        <pc:chgData name="José Antonio Ortega Varela" userId="09a01453-b2ed-4586-b829-02eab98fd3b1" providerId="ADAL" clId="{E403FF50-A714-4CC7-80DC-4D58A490E8AC}" dt="2019-10-18T14:47:07.363" v="456"/>
        <pc:sldMasterMkLst>
          <pc:docMk/>
          <pc:sldMasterMk cId="1044382695" sldId="2147483648"/>
        </pc:sldMasterMkLst>
        <pc:sldLayoutChg chg="setBg">
          <pc:chgData name="José Antonio Ortega Varela" userId="09a01453-b2ed-4586-b829-02eab98fd3b1" providerId="ADAL" clId="{E403FF50-A714-4CC7-80DC-4D58A490E8AC}" dt="2019-10-18T14:47:07.363" v="456"/>
          <pc:sldLayoutMkLst>
            <pc:docMk/>
            <pc:sldMasterMk cId="1044382695" sldId="2147483648"/>
            <pc:sldLayoutMk cId="1475055074" sldId="2147483649"/>
          </pc:sldLayoutMkLst>
        </pc:sldLayoutChg>
        <pc:sldLayoutChg chg="setBg">
          <pc:chgData name="José Antonio Ortega Varela" userId="09a01453-b2ed-4586-b829-02eab98fd3b1" providerId="ADAL" clId="{E403FF50-A714-4CC7-80DC-4D58A490E8AC}" dt="2019-10-18T14:47:07.363" v="456"/>
          <pc:sldLayoutMkLst>
            <pc:docMk/>
            <pc:sldMasterMk cId="1044382695" sldId="2147483648"/>
            <pc:sldLayoutMk cId="1560281706" sldId="2147483650"/>
          </pc:sldLayoutMkLst>
        </pc:sldLayoutChg>
        <pc:sldLayoutChg chg="setBg">
          <pc:chgData name="José Antonio Ortega Varela" userId="09a01453-b2ed-4586-b829-02eab98fd3b1" providerId="ADAL" clId="{E403FF50-A714-4CC7-80DC-4D58A490E8AC}" dt="2019-10-18T14:47:07.363" v="456"/>
          <pc:sldLayoutMkLst>
            <pc:docMk/>
            <pc:sldMasterMk cId="1044382695" sldId="2147483648"/>
            <pc:sldLayoutMk cId="1750328759" sldId="2147483651"/>
          </pc:sldLayoutMkLst>
        </pc:sldLayoutChg>
        <pc:sldLayoutChg chg="setBg">
          <pc:chgData name="José Antonio Ortega Varela" userId="09a01453-b2ed-4586-b829-02eab98fd3b1" providerId="ADAL" clId="{E403FF50-A714-4CC7-80DC-4D58A490E8AC}" dt="2019-10-18T14:47:07.363" v="456"/>
          <pc:sldLayoutMkLst>
            <pc:docMk/>
            <pc:sldMasterMk cId="1044382695" sldId="2147483648"/>
            <pc:sldLayoutMk cId="2144560480" sldId="2147483652"/>
          </pc:sldLayoutMkLst>
        </pc:sldLayoutChg>
        <pc:sldLayoutChg chg="setBg">
          <pc:chgData name="José Antonio Ortega Varela" userId="09a01453-b2ed-4586-b829-02eab98fd3b1" providerId="ADAL" clId="{E403FF50-A714-4CC7-80DC-4D58A490E8AC}" dt="2019-10-18T14:47:07.363" v="456"/>
          <pc:sldLayoutMkLst>
            <pc:docMk/>
            <pc:sldMasterMk cId="1044382695" sldId="2147483648"/>
            <pc:sldLayoutMk cId="1457414129" sldId="2147483653"/>
          </pc:sldLayoutMkLst>
        </pc:sldLayoutChg>
        <pc:sldLayoutChg chg="setBg">
          <pc:chgData name="José Antonio Ortega Varela" userId="09a01453-b2ed-4586-b829-02eab98fd3b1" providerId="ADAL" clId="{E403FF50-A714-4CC7-80DC-4D58A490E8AC}" dt="2019-10-18T14:47:07.363" v="456"/>
          <pc:sldLayoutMkLst>
            <pc:docMk/>
            <pc:sldMasterMk cId="1044382695" sldId="2147483648"/>
            <pc:sldLayoutMk cId="1592303236" sldId="2147483654"/>
          </pc:sldLayoutMkLst>
        </pc:sldLayoutChg>
        <pc:sldLayoutChg chg="setBg">
          <pc:chgData name="José Antonio Ortega Varela" userId="09a01453-b2ed-4586-b829-02eab98fd3b1" providerId="ADAL" clId="{E403FF50-A714-4CC7-80DC-4D58A490E8AC}" dt="2019-10-18T14:47:07.363" v="456"/>
          <pc:sldLayoutMkLst>
            <pc:docMk/>
            <pc:sldMasterMk cId="1044382695" sldId="2147483648"/>
            <pc:sldLayoutMk cId="3572183173" sldId="2147483655"/>
          </pc:sldLayoutMkLst>
        </pc:sldLayoutChg>
        <pc:sldLayoutChg chg="setBg">
          <pc:chgData name="José Antonio Ortega Varela" userId="09a01453-b2ed-4586-b829-02eab98fd3b1" providerId="ADAL" clId="{E403FF50-A714-4CC7-80DC-4D58A490E8AC}" dt="2019-10-18T14:47:07.363" v="456"/>
          <pc:sldLayoutMkLst>
            <pc:docMk/>
            <pc:sldMasterMk cId="1044382695" sldId="2147483648"/>
            <pc:sldLayoutMk cId="4146501065" sldId="2147483656"/>
          </pc:sldLayoutMkLst>
        </pc:sldLayoutChg>
        <pc:sldLayoutChg chg="setBg">
          <pc:chgData name="José Antonio Ortega Varela" userId="09a01453-b2ed-4586-b829-02eab98fd3b1" providerId="ADAL" clId="{E403FF50-A714-4CC7-80DC-4D58A490E8AC}" dt="2019-10-18T14:47:07.363" v="456"/>
          <pc:sldLayoutMkLst>
            <pc:docMk/>
            <pc:sldMasterMk cId="1044382695" sldId="2147483648"/>
            <pc:sldLayoutMk cId="3837956307" sldId="2147483657"/>
          </pc:sldLayoutMkLst>
        </pc:sldLayoutChg>
        <pc:sldLayoutChg chg="setBg">
          <pc:chgData name="José Antonio Ortega Varela" userId="09a01453-b2ed-4586-b829-02eab98fd3b1" providerId="ADAL" clId="{E403FF50-A714-4CC7-80DC-4D58A490E8AC}" dt="2019-10-18T14:47:07.363" v="456"/>
          <pc:sldLayoutMkLst>
            <pc:docMk/>
            <pc:sldMasterMk cId="1044382695" sldId="2147483648"/>
            <pc:sldLayoutMk cId="769388112" sldId="2147483658"/>
          </pc:sldLayoutMkLst>
        </pc:sldLayoutChg>
        <pc:sldLayoutChg chg="setBg">
          <pc:chgData name="José Antonio Ortega Varela" userId="09a01453-b2ed-4586-b829-02eab98fd3b1" providerId="ADAL" clId="{E403FF50-A714-4CC7-80DC-4D58A490E8AC}" dt="2019-10-18T14:47:07.363" v="456"/>
          <pc:sldLayoutMkLst>
            <pc:docMk/>
            <pc:sldMasterMk cId="1044382695" sldId="2147483648"/>
            <pc:sldLayoutMk cId="3768392225" sldId="2147483659"/>
          </pc:sldLayoutMkLst>
        </pc:sldLayoutChg>
        <pc:sldLayoutChg chg="setBg">
          <pc:chgData name="José Antonio Ortega Varela" userId="09a01453-b2ed-4586-b829-02eab98fd3b1" providerId="ADAL" clId="{E403FF50-A714-4CC7-80DC-4D58A490E8AC}" dt="2019-10-18T14:47:07.363" v="456"/>
          <pc:sldLayoutMkLst>
            <pc:docMk/>
            <pc:sldMasterMk cId="1044382695" sldId="2147483648"/>
            <pc:sldLayoutMk cId="1788136355" sldId="2147483698"/>
          </pc:sldLayoutMkLst>
        </pc:sldLayoutChg>
        <pc:sldLayoutChg chg="setBg">
          <pc:chgData name="José Antonio Ortega Varela" userId="09a01453-b2ed-4586-b829-02eab98fd3b1" providerId="ADAL" clId="{E403FF50-A714-4CC7-80DC-4D58A490E8AC}" dt="2019-10-18T14:47:07.363" v="456"/>
          <pc:sldLayoutMkLst>
            <pc:docMk/>
            <pc:sldMasterMk cId="1044382695" sldId="2147483648"/>
            <pc:sldLayoutMk cId="2422406583" sldId="2147483699"/>
          </pc:sldLayoutMkLst>
        </pc:sldLayoutChg>
      </pc:sldMasterChg>
      <pc:sldMasterChg chg="setBg modSldLayout">
        <pc:chgData name="José Antonio Ortega Varela" userId="09a01453-b2ed-4586-b829-02eab98fd3b1" providerId="ADAL" clId="{E403FF50-A714-4CC7-80DC-4D58A490E8AC}" dt="2019-10-18T14:47:07.363" v="456"/>
        <pc:sldMasterMkLst>
          <pc:docMk/>
          <pc:sldMasterMk cId="1007198686" sldId="2147483696"/>
        </pc:sldMasterMkLst>
        <pc:sldLayoutChg chg="setBg">
          <pc:chgData name="José Antonio Ortega Varela" userId="09a01453-b2ed-4586-b829-02eab98fd3b1" providerId="ADAL" clId="{E403FF50-A714-4CC7-80DC-4D58A490E8AC}" dt="2019-10-18T14:47:07.363" v="456"/>
          <pc:sldLayoutMkLst>
            <pc:docMk/>
            <pc:sldMasterMk cId="1007198686" sldId="2147483696"/>
            <pc:sldLayoutMk cId="1279426805" sldId="214748369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E5053D-962D-4F4A-AFA5-8BE1EBFF21D7}" type="datetimeFigureOut">
              <a:rPr lang="es-MX" smtClean="0"/>
              <a:t>18/10/2019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8BF25B-57FB-43A9-B78F-233D5AF05C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06721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8BF25B-57FB-43A9-B78F-233D5AF05CE9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9482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8BF25B-57FB-43A9-B78F-233D5AF05CE9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4101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8BF25B-57FB-43A9-B78F-233D5AF05CE9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1146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s-MX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Dynamics 365 for Marketing, dirigirá un solo diseño de mensaje de correo electrónico de marketing a un segmento de marketing completo, pero cada mensaje individual está personalizado para cada destinatario y se entrega, uno a la vez, desde su organización al destinatario.</a:t>
            </a:r>
          </a:p>
          <a:p>
            <a:pPr marL="228600" indent="-228600">
              <a:buAutoNum type="arabicPeriod"/>
            </a:pPr>
            <a:r>
              <a:rPr lang="es-MX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mensajes en vivo son alojados por un servicio de marketing vinculado a su instancia de Dynamics 365 for Marketing, donde se mantienen listos para ser personalizados y enviados a destinatarios individuales cualquier cantidad de veces.</a:t>
            </a:r>
            <a:endParaRPr lang="es-MX" dirty="0"/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E9F91-393A-4764-9413-DBABD9F0F2AE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64934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s-MX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Cuando intenta publicar un mensaje, el sistema verifica si hay errores técnicos comunes y se asegura de que incluya todo el contenido requerido. El contenido requerido incluye características que ayudarán a mantener la reputación de correo electrónico de su organización y las características que generalmente requieren las regulaciones de marketing </a:t>
            </a:r>
          </a:p>
          <a:p>
            <a:pPr marL="228600" indent="-228600">
              <a:buAutoNum type="arabicPeriod"/>
            </a:pPr>
            <a:r>
              <a:rPr lang="es-MX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Cuando su mensaje de correo electrónico está en activo, está listo para usar en un </a:t>
            </a:r>
            <a:r>
              <a:rPr lang="es-MX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recorrido del cliente</a:t>
            </a:r>
            <a:r>
              <a:rPr lang="es-MX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El recorrido del cliente establece un segmento objetivo (que es una lista de contactos estratégicamente seleccionada) e incluye lógica para trabajar con ese segmento. </a:t>
            </a:r>
            <a:endParaRPr lang="es-MX" dirty="0"/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E9F91-393A-4764-9413-DBABD9F0F2AE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69125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s-MX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Además de la capacidad de fusionar información del destinatario y otro contenido dinámico, cada mensaje de correo electrónico de marketing también puede adaptarse a varios contextos de marketing definidos por la configuración de contenido asignada a cada viaje del </a:t>
            </a:r>
            <a:r>
              <a:rPr lang="es-MX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reocrrido</a:t>
            </a:r>
            <a:r>
              <a:rPr lang="es-MX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donde se utiliza</a:t>
            </a:r>
          </a:p>
          <a:p>
            <a:pPr marL="228600" indent="-228600">
              <a:buAutoNum type="arabicPeriod"/>
            </a:pPr>
            <a:r>
              <a:rPr lang="es-MX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Dynamics 365 for Marketing realiza un seguimiento de lo que sucede con el mensaje de marketing que envía y registra cuándo cada contacto abre, hace clic o reenvía el mensaje. El sistema rastrea cuándo se abren los mensajes</a:t>
            </a:r>
            <a:endParaRPr lang="es-MX" dirty="0"/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E9F91-393A-4764-9413-DBABD9F0F2AE}" type="slidenum">
              <a:rPr lang="es-MX" smtClean="0"/>
              <a:t>13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1049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E9F91-393A-4764-9413-DBABD9F0F2AE}" type="slidenum">
              <a:rPr lang="es-MX" smtClean="0"/>
              <a:t>14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4488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 descr="Imagen que contiene persona, árbol, mujer, teléfono móvil&#10;&#10;Descripción generada con confianza muy alta">
            <a:extLst>
              <a:ext uri="{FF2B5EF4-FFF2-40B4-BE49-F238E27FC236}">
                <a16:creationId xmlns:a16="http://schemas.microsoft.com/office/drawing/2014/main" id="{F1103687-A66C-4D45-B481-48AD866AA0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C8A90BB6-83BF-49EA-9D37-FFEE03632F60}"/>
              </a:ext>
            </a:extLst>
          </p:cNvPr>
          <p:cNvSpPr/>
          <p:nvPr userDrawn="1"/>
        </p:nvSpPr>
        <p:spPr>
          <a:xfrm>
            <a:off x="152400" y="133350"/>
            <a:ext cx="11887200" cy="6553200"/>
          </a:xfrm>
          <a:prstGeom prst="rect">
            <a:avLst/>
          </a:prstGeom>
          <a:solidFill>
            <a:schemeClr val="accent6">
              <a:alpha val="8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26A1482-B16D-4359-83FD-D69A4A739C85}"/>
              </a:ext>
            </a:extLst>
          </p:cNvPr>
          <p:cNvSpPr txBox="1"/>
          <p:nvPr userDrawn="1"/>
        </p:nvSpPr>
        <p:spPr>
          <a:xfrm>
            <a:off x="2938460" y="3987939"/>
            <a:ext cx="6315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 de Ponencia 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805406FD-7DBE-437C-BC5B-B85152EA5537}"/>
              </a:ext>
            </a:extLst>
          </p:cNvPr>
          <p:cNvSpPr/>
          <p:nvPr userDrawn="1"/>
        </p:nvSpPr>
        <p:spPr>
          <a:xfrm rot="5400000">
            <a:off x="6073139" y="-1467166"/>
            <a:ext cx="45719" cy="9820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C57006AD-E5DD-4A92-BB1B-786AB76708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163" y="1829664"/>
            <a:ext cx="7459673" cy="137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055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0281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2DAF300-4DAB-4D75-8598-B5541F44CD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8788614B-0E02-43DB-845A-9C179944E04C}"/>
              </a:ext>
            </a:extLst>
          </p:cNvPr>
          <p:cNvCxnSpPr>
            <a:cxnSpLocks/>
          </p:cNvCxnSpPr>
          <p:nvPr userDrawn="1"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B744E2C9-429F-4556-B96B-FCBA5F1F6C2E}"/>
              </a:ext>
            </a:extLst>
          </p:cNvPr>
          <p:cNvSpPr txBox="1"/>
          <p:nvPr userDrawn="1"/>
        </p:nvSpPr>
        <p:spPr>
          <a:xfrm>
            <a:off x="1363582" y="211020"/>
            <a:ext cx="6315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rgbClr val="00346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</a:p>
        </p:txBody>
      </p:sp>
    </p:spTree>
    <p:extLst>
      <p:ext uri="{BB962C8B-B14F-4D97-AF65-F5344CB8AC3E}">
        <p14:creationId xmlns:p14="http://schemas.microsoft.com/office/powerpoint/2010/main" val="1750328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34BFA24C-23C8-497D-96B2-9EA813ACF873}"/>
              </a:ext>
            </a:extLst>
          </p:cNvPr>
          <p:cNvSpPr/>
          <p:nvPr userDrawn="1"/>
        </p:nvSpPr>
        <p:spPr>
          <a:xfrm>
            <a:off x="-79130" y="-266700"/>
            <a:ext cx="12566406" cy="7543800"/>
          </a:xfrm>
          <a:prstGeom prst="rect">
            <a:avLst/>
          </a:prstGeom>
          <a:solidFill>
            <a:srgbClr val="0034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356A6618-EC36-4E5C-8AF0-27ABC18C9531}"/>
              </a:ext>
            </a:extLst>
          </p:cNvPr>
          <p:cNvSpPr/>
          <p:nvPr userDrawn="1"/>
        </p:nvSpPr>
        <p:spPr>
          <a:xfrm>
            <a:off x="-3161597" y="-1037726"/>
            <a:ext cx="7123495" cy="85629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4" name="Imagen 13" descr="Imagen que contiene espejo, persona&#10;&#10;Descripción generada con confianza alta">
            <a:extLst>
              <a:ext uri="{FF2B5EF4-FFF2-40B4-BE49-F238E27FC236}">
                <a16:creationId xmlns:a16="http://schemas.microsoft.com/office/drawing/2014/main" id="{BD3D51C7-DE22-49A5-8694-9429D58045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9130" y="1283676"/>
            <a:ext cx="3920173" cy="3920173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877829EB-8F4A-438D-A62C-EB0715E5E322}"/>
              </a:ext>
            </a:extLst>
          </p:cNvPr>
          <p:cNvSpPr txBox="1"/>
          <p:nvPr userDrawn="1"/>
        </p:nvSpPr>
        <p:spPr>
          <a:xfrm>
            <a:off x="5072566" y="3075057"/>
            <a:ext cx="6315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 de Sección</a:t>
            </a:r>
          </a:p>
        </p:txBody>
      </p:sp>
    </p:spTree>
    <p:extLst>
      <p:ext uri="{BB962C8B-B14F-4D97-AF65-F5344CB8AC3E}">
        <p14:creationId xmlns:p14="http://schemas.microsoft.com/office/powerpoint/2010/main" val="2144560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FD24BB-AC42-49E4-B777-CA81F533B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FE608C-BAA2-4211-A7CF-0849EB698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29C8679-F33F-4664-B92E-48E033107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4E5DF8D-E427-4363-8634-A40F5D980E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FC49E01-32EE-4738-8BA6-E126083F95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8EF2E95-C7FE-41F0-9D0C-7BC998242C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18/10/2019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0035611-5579-4291-97F8-8A67AB994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5EA6E72-3B69-4F91-BF39-2B56C7C95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7414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292AC6-1B12-45F8-826E-B1C88236E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9EBDC6B-1FC0-4016-8731-960453948B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18/10/2019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2FE167F-F87E-4991-BC36-79C98C9E9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113ACB5-7796-420E-9719-60B6E91AB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2303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1B838D1-9F3D-449E-B9E1-0C39D06912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18/10/2019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6F668C5-AC11-488C-9037-55172E0CE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942F95B-ECE3-43ED-8E16-2333E1DBF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2183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11EE55-B0AD-4BBF-A740-3E1C2B706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709441-3C4D-4044-AA0E-4458E297C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FAB3CB3-8E95-4EC9-ACFB-58D9BAD8EF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641D5A-BF25-4F47-A06D-CB20063735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18/10/2019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25ABA9-D22C-4318-9D85-5F3A2187C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9211FE0-2D57-4FC2-A9B0-88DF38587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6501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B3292D-BCC1-437C-8135-1BAB8354D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393388C-59C8-4389-A416-7FEC797E67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7D05D8-897B-41BB-B737-47641009E6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8A65EA-85AE-4380-851A-9FAC517BCC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18/10/2019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FCED34-99BF-475E-ACF6-5C7DF2B34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6AEE50-AD08-4A99-A131-CB48B0A72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7956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2A9A73-4AE6-4125-96E5-22F8B8C15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C04B022-081C-4AB0-92B5-EAD0213C94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150187-5562-4AD1-9FFE-DB6E49E309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18/10/2019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0D1184-7C67-4F51-A6E7-89EE5848E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DAC4BF-1107-4DE0-807E-F584B0CA1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9388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E685126-5343-452F-B809-4E4354BBA0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E66FC4C-D61A-4BE4-A6DF-E39D353FAE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FF89ED-6143-4827-8D0F-2A4C34D7A9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18/10/2019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EB7680-0316-4CE7-B51C-273AB451E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2D2D25-E577-4E6A-B9BF-F20D033ED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8392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A4FC1-1397-4AF8-9A5C-225A60AAF05B}" type="datetimeFigureOut">
              <a:rPr lang="es-MX" smtClean="0"/>
              <a:t>18/10/2019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9717C-C1E5-4823-937E-42FAD24FAAA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88136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6079" y="228602"/>
            <a:ext cx="11161443" cy="73404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16074" y="1447800"/>
            <a:ext cx="11161444" cy="17250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48000" y="6477875"/>
            <a:ext cx="8382000" cy="380127"/>
          </a:xfrm>
          <a:prstGeom prst="rect">
            <a:avLst/>
          </a:prstGeom>
        </p:spPr>
        <p:txBody>
          <a:bodyPr/>
          <a:lstStyle/>
          <a:p>
            <a:r>
              <a:rPr lang="en-US">
                <a:gradFill>
                  <a:gsLst>
                    <a:gs pos="0">
                      <a:srgbClr val="DDDDDD">
                        <a:lumMod val="75000"/>
                      </a:srgbClr>
                    </a:gs>
                    <a:gs pos="100000">
                      <a:srgbClr val="DDDDDD">
                        <a:lumMod val="75000"/>
                      </a:srgbClr>
                    </a:gs>
                  </a:gsLst>
                  <a:lin ang="5400000" scaled="0"/>
                </a:gradFill>
              </a:rPr>
              <a:t>Microsoft Confidential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430002" y="6477874"/>
            <a:ext cx="761999" cy="380127"/>
          </a:xfrm>
          <a:prstGeom prst="rect">
            <a:avLst/>
          </a:prstGeom>
        </p:spPr>
        <p:txBody>
          <a:bodyPr/>
          <a:lstStyle/>
          <a:p>
            <a:fld id="{71F47D9D-8D60-4698-A495-89D102E182A2}" type="slidenum">
              <a:rPr>
                <a:gradFill>
                  <a:gsLst>
                    <a:gs pos="0">
                      <a:srgbClr val="DDDDDD">
                        <a:lumMod val="75000"/>
                      </a:srgbClr>
                    </a:gs>
                    <a:gs pos="100000">
                      <a:srgbClr val="DDDDDD">
                        <a:lumMod val="75000"/>
                      </a:srgbClr>
                    </a:gs>
                  </a:gsLst>
                  <a:lin ang="5400000" scaled="0"/>
                </a:gradFill>
              </a:rPr>
              <a:pPr/>
              <a:t>‹Nº›</a:t>
            </a:fld>
            <a:endParaRPr>
              <a:gradFill>
                <a:gsLst>
                  <a:gs pos="0">
                    <a:srgbClr val="DDDDDD">
                      <a:lumMod val="75000"/>
                    </a:srgbClr>
                  </a:gs>
                  <a:gs pos="100000">
                    <a:srgbClr val="DDDDDD">
                      <a:lumMod val="75000"/>
                    </a:srgb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422406583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A4FC1-1397-4AF8-9A5C-225A60AAF05B}" type="datetimeFigureOut">
              <a:rPr lang="es-MX" smtClean="0"/>
              <a:t>18/10/2019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9717C-C1E5-4823-937E-42FAD24FAAA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9426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4382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98" r:id="rId12"/>
    <p:sldLayoutId id="214748369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A4FC1-1397-4AF8-9A5C-225A60AAF05B}" type="datetimeFigureOut">
              <a:rPr lang="es-MX" smtClean="0"/>
              <a:t>18/10/2019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9717C-C1E5-4823-937E-42FAD24FAAA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7198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hyperlink" Target="https://www.linkedin.com/in/jos%C3%A9-antonio-ortega-varela-516bb584/" TargetMode="External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Junta de trabajo">
            <a:extLst>
              <a:ext uri="{FF2B5EF4-FFF2-40B4-BE49-F238E27FC236}">
                <a16:creationId xmlns:a16="http://schemas.microsoft.com/office/drawing/2014/main" id="{AEED1152-54AB-4377-81BE-2D2E1B463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656"/>
            <a:ext cx="12206288" cy="687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B05B1AB-5085-489E-AF49-417F250417AD}"/>
              </a:ext>
            </a:extLst>
          </p:cNvPr>
          <p:cNvSpPr txBox="1"/>
          <p:nvPr/>
        </p:nvSpPr>
        <p:spPr>
          <a:xfrm>
            <a:off x="-14288" y="3429000"/>
            <a:ext cx="12006470" cy="2585323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MX" sz="5400" b="1" spc="300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Automatiza campañas </a:t>
            </a:r>
            <a:r>
              <a:rPr lang="es-MX" sz="5400" b="1" spc="30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 Marketing</a:t>
            </a:r>
            <a:endParaRPr lang="es-MX" sz="5400" b="1" spc="300" dirty="0">
              <a:solidFill>
                <a:schemeClr val="tx2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s-MX" sz="5400" b="1" spc="300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 Dynamics 365</a:t>
            </a:r>
          </a:p>
        </p:txBody>
      </p:sp>
      <p:pic>
        <p:nvPicPr>
          <p:cNvPr id="11" name="Picture 4" descr="Resultado de imagen para impressions365 logo">
            <a:extLst>
              <a:ext uri="{FF2B5EF4-FFF2-40B4-BE49-F238E27FC236}">
                <a16:creationId xmlns:a16="http://schemas.microsoft.com/office/drawing/2014/main" id="{9C05D8DE-9ED3-4B1C-AE3A-5901516EB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47810"/>
            <a:ext cx="4133375" cy="104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7F0572D6-80CC-428A-B279-E784FF53BD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29"/>
          <a:stretch/>
        </p:blipFill>
        <p:spPr>
          <a:xfrm>
            <a:off x="9841158" y="0"/>
            <a:ext cx="2350842" cy="939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501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5666E96-214C-4A5C-86E4-08EA44CFDE1E}"/>
              </a:ext>
            </a:extLst>
          </p:cNvPr>
          <p:cNvSpPr/>
          <p:nvPr/>
        </p:nvSpPr>
        <p:spPr>
          <a:xfrm>
            <a:off x="-79130" y="-266700"/>
            <a:ext cx="12566406" cy="7543800"/>
          </a:xfrm>
          <a:prstGeom prst="rect">
            <a:avLst/>
          </a:prstGeom>
          <a:solidFill>
            <a:srgbClr val="0034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DB9279DC-E64C-4E31-917D-A71B6F465241}"/>
              </a:ext>
            </a:extLst>
          </p:cNvPr>
          <p:cNvSpPr/>
          <p:nvPr/>
        </p:nvSpPr>
        <p:spPr>
          <a:xfrm>
            <a:off x="-3002106" y="-1037726"/>
            <a:ext cx="7123495" cy="85629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AF7570E-8381-4523-BB08-2E6094F42D43}"/>
              </a:ext>
            </a:extLst>
          </p:cNvPr>
          <p:cNvSpPr txBox="1"/>
          <p:nvPr/>
        </p:nvSpPr>
        <p:spPr>
          <a:xfrm>
            <a:off x="3090641" y="-79707"/>
            <a:ext cx="6315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Speaker</a:t>
            </a:r>
          </a:p>
        </p:txBody>
      </p:sp>
      <p:pic>
        <p:nvPicPr>
          <p:cNvPr id="3" name="Imagen 2" descr="Imagen que contiene reloj, laptop, computadora&#10;&#10;Descripción generada automáticamente">
            <a:extLst>
              <a:ext uri="{FF2B5EF4-FFF2-40B4-BE49-F238E27FC236}">
                <a16:creationId xmlns:a16="http://schemas.microsoft.com/office/drawing/2014/main" id="{A8897EAB-5B03-43A7-8659-487AE654652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367" y="-167676"/>
            <a:ext cx="3210373" cy="638264"/>
          </a:xfrm>
          <a:prstGeom prst="rect">
            <a:avLst/>
          </a:prstGeom>
        </p:spPr>
      </p:pic>
      <p:pic>
        <p:nvPicPr>
          <p:cNvPr id="4" name="Imagen 3" descr="Imagen que contiene persona, pared, interior, hombre&#10;&#10;Descripción generada automáticamente">
            <a:extLst>
              <a:ext uri="{FF2B5EF4-FFF2-40B4-BE49-F238E27FC236}">
                <a16:creationId xmlns:a16="http://schemas.microsoft.com/office/drawing/2014/main" id="{9358B128-6BE8-406B-B1BA-C5B78D0DC0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130" y="944623"/>
            <a:ext cx="3635542" cy="440721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9BE8C61-DFD3-46B4-BB23-22D983A42773}"/>
              </a:ext>
            </a:extLst>
          </p:cNvPr>
          <p:cNvSpPr txBox="1"/>
          <p:nvPr/>
        </p:nvSpPr>
        <p:spPr>
          <a:xfrm>
            <a:off x="4935067" y="751290"/>
            <a:ext cx="667917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>
                <a:solidFill>
                  <a:schemeClr val="bg1"/>
                </a:solidFill>
              </a:rPr>
              <a:t>José Antonio Ortega Varela</a:t>
            </a:r>
          </a:p>
          <a:p>
            <a:r>
              <a:rPr lang="es-MX" sz="2800" dirty="0">
                <a:solidFill>
                  <a:schemeClr val="bg1"/>
                </a:solidFill>
              </a:rPr>
              <a:t>Axentit</a:t>
            </a:r>
          </a:p>
          <a:p>
            <a:endParaRPr lang="es-MX" sz="2800" dirty="0">
              <a:solidFill>
                <a:schemeClr val="bg1"/>
              </a:solidFill>
            </a:endParaRPr>
          </a:p>
          <a:p>
            <a:r>
              <a:rPr lang="es-MX" sz="2800" dirty="0">
                <a:solidFill>
                  <a:schemeClr val="bg1"/>
                </a:solidFill>
              </a:rPr>
              <a:t>Consultor Dynamics 365</a:t>
            </a:r>
          </a:p>
          <a:p>
            <a:endParaRPr lang="es-MX" sz="2800" dirty="0">
              <a:solidFill>
                <a:schemeClr val="bg1"/>
              </a:solidFill>
            </a:endParaRPr>
          </a:p>
          <a:p>
            <a:r>
              <a:rPr lang="es-MX" sz="2800" dirty="0">
                <a:solidFill>
                  <a:schemeClr val="bg1"/>
                </a:solidFill>
              </a:rPr>
              <a:t>Intereses Dynamics 365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7846FFC-5724-4356-9B7C-877A6B52D2A3}"/>
              </a:ext>
            </a:extLst>
          </p:cNvPr>
          <p:cNvSpPr txBox="1"/>
          <p:nvPr/>
        </p:nvSpPr>
        <p:spPr>
          <a:xfrm>
            <a:off x="5748745" y="3613612"/>
            <a:ext cx="715215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chemeClr val="bg1"/>
                </a:solidFill>
              </a:rPr>
              <a:t>@antonio545</a:t>
            </a:r>
          </a:p>
          <a:p>
            <a:endParaRPr lang="es-MX" sz="2400" dirty="0">
              <a:solidFill>
                <a:schemeClr val="bg1"/>
              </a:solidFill>
            </a:endParaRPr>
          </a:p>
          <a:p>
            <a:r>
              <a:rPr lang="es-MX" sz="24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https://www.linkedin.com/in/jos%C3%A9-antonio-ortega-varela-516bb584/</a:t>
            </a:r>
            <a:endParaRPr lang="es-MX" sz="2400" dirty="0">
              <a:solidFill>
                <a:schemeClr val="bg1"/>
              </a:solidFill>
            </a:endParaRPr>
          </a:p>
          <a:p>
            <a:endParaRPr lang="es-MX" sz="2400" dirty="0">
              <a:solidFill>
                <a:schemeClr val="bg1"/>
              </a:solidFill>
            </a:endParaRPr>
          </a:p>
          <a:p>
            <a:r>
              <a:rPr lang="es-MX" sz="2400" dirty="0">
                <a:solidFill>
                  <a:schemeClr val="bg1"/>
                </a:solidFill>
              </a:rPr>
              <a:t>jortega@axentit.com.mx</a:t>
            </a:r>
          </a:p>
          <a:p>
            <a:endParaRPr lang="es-MX" sz="2400" dirty="0">
              <a:solidFill>
                <a:schemeClr val="bg1"/>
              </a:solidFill>
            </a:endParaRPr>
          </a:p>
          <a:p>
            <a:r>
              <a:rPr lang="es-MX" sz="2400" dirty="0">
                <a:solidFill>
                  <a:schemeClr val="bg1"/>
                </a:solidFill>
              </a:rPr>
              <a:t>#Impressions365</a:t>
            </a:r>
          </a:p>
          <a:p>
            <a:endParaRPr lang="es-MX" sz="2400" dirty="0">
              <a:solidFill>
                <a:schemeClr val="bg1"/>
              </a:solidFill>
            </a:endParaRPr>
          </a:p>
        </p:txBody>
      </p:sp>
      <p:pic>
        <p:nvPicPr>
          <p:cNvPr id="12" name="Picture 2" descr="Resultado de imagen para twitter.png">
            <a:extLst>
              <a:ext uri="{FF2B5EF4-FFF2-40B4-BE49-F238E27FC236}">
                <a16:creationId xmlns:a16="http://schemas.microsoft.com/office/drawing/2014/main" id="{E35322B6-B5F4-48F2-9994-A40545291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306" y="3445116"/>
            <a:ext cx="939522" cy="93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esultado de imagen para logo linkedin png">
            <a:extLst>
              <a:ext uri="{FF2B5EF4-FFF2-40B4-BE49-F238E27FC236}">
                <a16:creationId xmlns:a16="http://schemas.microsoft.com/office/drawing/2014/main" id="{3197FCC9-45DF-481A-A058-EF5A615DB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450" y="4384638"/>
            <a:ext cx="685234" cy="68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009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40CFDEC8-9EA4-4D3B-B44C-EBF8BFD0F8E8}"/>
              </a:ext>
            </a:extLst>
          </p:cNvPr>
          <p:cNvGrpSpPr/>
          <p:nvPr/>
        </p:nvGrpSpPr>
        <p:grpSpPr>
          <a:xfrm>
            <a:off x="296601" y="95250"/>
            <a:ext cx="11092063" cy="1192988"/>
            <a:chOff x="296601" y="95250"/>
            <a:chExt cx="11092063" cy="1192988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A166980-4E81-41D7-A736-B7BCB09F4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58E8F747-DD4F-41C6-99C6-05ECD92F9FE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2AF0BE56-CEEF-4BD6-8DD0-6FD53D39895B}"/>
                </a:ext>
              </a:extLst>
            </p:cNvPr>
            <p:cNvSpPr txBox="1"/>
            <p:nvPr/>
          </p:nvSpPr>
          <p:spPr>
            <a:xfrm>
              <a:off x="1363581" y="211020"/>
              <a:ext cx="1002508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es-MX" sz="3200" dirty="0">
                  <a:solidFill>
                    <a:schemeClr val="accent1">
                      <a:lumMod val="75000"/>
                    </a:schemeClr>
                  </a:solidFill>
                </a:rPr>
                <a:t>¿Por qué es tan importante hoy la automatización de marketing?</a:t>
              </a:r>
              <a:endParaRPr lang="en-US" sz="3200" dirty="0">
                <a:solidFill>
                  <a:schemeClr val="accent1">
                    <a:lumMod val="75000"/>
                  </a:schemeClr>
                </a:solidFill>
                <a:latin typeface="Segoe UI Semibold"/>
              </a:endParaRPr>
            </a:p>
          </p:txBody>
        </p:sp>
      </p:grpSp>
      <p:sp>
        <p:nvSpPr>
          <p:cNvPr id="22" name="Oval 5">
            <a:extLst>
              <a:ext uri="{FF2B5EF4-FFF2-40B4-BE49-F238E27FC236}">
                <a16:creationId xmlns:a16="http://schemas.microsoft.com/office/drawing/2014/main" id="{034035F0-0702-4C93-8F98-95A693C26B72}"/>
              </a:ext>
            </a:extLst>
          </p:cNvPr>
          <p:cNvSpPr/>
          <p:nvPr/>
        </p:nvSpPr>
        <p:spPr>
          <a:xfrm>
            <a:off x="803330" y="1283700"/>
            <a:ext cx="1596705" cy="1591028"/>
          </a:xfrm>
          <a:prstGeom prst="ellipse">
            <a:avLst/>
          </a:prstGeom>
          <a:solidFill>
            <a:srgbClr val="DBED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3" name="Picture 6">
            <a:extLst>
              <a:ext uri="{FF2B5EF4-FFF2-40B4-BE49-F238E27FC236}">
                <a16:creationId xmlns:a16="http://schemas.microsoft.com/office/drawing/2014/main" id="{BEF2D360-CC1D-48B6-8A73-DF2C4E1E4D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933" y="1665492"/>
            <a:ext cx="881676" cy="881676"/>
          </a:xfrm>
          <a:prstGeom prst="rect">
            <a:avLst/>
          </a:prstGeom>
        </p:spPr>
      </p:pic>
      <p:sp>
        <p:nvSpPr>
          <p:cNvPr id="24" name="Oval 7">
            <a:extLst>
              <a:ext uri="{FF2B5EF4-FFF2-40B4-BE49-F238E27FC236}">
                <a16:creationId xmlns:a16="http://schemas.microsoft.com/office/drawing/2014/main" id="{212565AD-6A86-46A8-9454-2238EA6A60A2}"/>
              </a:ext>
            </a:extLst>
          </p:cNvPr>
          <p:cNvSpPr/>
          <p:nvPr/>
        </p:nvSpPr>
        <p:spPr>
          <a:xfrm>
            <a:off x="2960170" y="1283700"/>
            <a:ext cx="1596705" cy="1591028"/>
          </a:xfrm>
          <a:prstGeom prst="ellipse">
            <a:avLst/>
          </a:prstGeom>
          <a:solidFill>
            <a:srgbClr val="DBED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5" name="Picture 8">
            <a:extLst>
              <a:ext uri="{FF2B5EF4-FFF2-40B4-BE49-F238E27FC236}">
                <a16:creationId xmlns:a16="http://schemas.microsoft.com/office/drawing/2014/main" id="{92CF422A-67E7-4BB8-BCE2-2C7FD2B549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291" y="1522723"/>
            <a:ext cx="1074881" cy="1074881"/>
          </a:xfrm>
          <a:prstGeom prst="rect">
            <a:avLst/>
          </a:prstGeom>
        </p:spPr>
      </p:pic>
      <p:sp>
        <p:nvSpPr>
          <p:cNvPr id="26" name="Oval 9">
            <a:extLst>
              <a:ext uri="{FF2B5EF4-FFF2-40B4-BE49-F238E27FC236}">
                <a16:creationId xmlns:a16="http://schemas.microsoft.com/office/drawing/2014/main" id="{064E4AEC-B22B-4B97-A60F-231FB7802C99}"/>
              </a:ext>
            </a:extLst>
          </p:cNvPr>
          <p:cNvSpPr/>
          <p:nvPr/>
        </p:nvSpPr>
        <p:spPr>
          <a:xfrm>
            <a:off x="5132050" y="1283700"/>
            <a:ext cx="1596705" cy="1591028"/>
          </a:xfrm>
          <a:prstGeom prst="ellipse">
            <a:avLst/>
          </a:prstGeom>
          <a:solidFill>
            <a:srgbClr val="DBED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7" name="Picture 10">
            <a:extLst>
              <a:ext uri="{FF2B5EF4-FFF2-40B4-BE49-F238E27FC236}">
                <a16:creationId xmlns:a16="http://schemas.microsoft.com/office/drawing/2014/main" id="{C2171B8E-20B1-49BD-AC59-C69BA6CE52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113" y="1367098"/>
            <a:ext cx="1332954" cy="1332954"/>
          </a:xfrm>
          <a:prstGeom prst="rect">
            <a:avLst/>
          </a:prstGeom>
        </p:spPr>
      </p:pic>
      <p:sp>
        <p:nvSpPr>
          <p:cNvPr id="28" name="Oval 11">
            <a:extLst>
              <a:ext uri="{FF2B5EF4-FFF2-40B4-BE49-F238E27FC236}">
                <a16:creationId xmlns:a16="http://schemas.microsoft.com/office/drawing/2014/main" id="{AEF770F5-FF1A-4C6F-B64E-C925A6F74B30}"/>
              </a:ext>
            </a:extLst>
          </p:cNvPr>
          <p:cNvSpPr/>
          <p:nvPr/>
        </p:nvSpPr>
        <p:spPr>
          <a:xfrm>
            <a:off x="7433990" y="1283700"/>
            <a:ext cx="1596705" cy="1591028"/>
          </a:xfrm>
          <a:prstGeom prst="ellipse">
            <a:avLst/>
          </a:prstGeom>
          <a:solidFill>
            <a:srgbClr val="DBED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9" name="Picture 12">
            <a:extLst>
              <a:ext uri="{FF2B5EF4-FFF2-40B4-BE49-F238E27FC236}">
                <a16:creationId xmlns:a16="http://schemas.microsoft.com/office/drawing/2014/main" id="{F2D38E22-09FC-472F-B4BC-5D694F8484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776" y="1437001"/>
            <a:ext cx="1160603" cy="1160603"/>
          </a:xfrm>
          <a:prstGeom prst="rect">
            <a:avLst/>
          </a:prstGeom>
        </p:spPr>
      </p:pic>
      <p:sp>
        <p:nvSpPr>
          <p:cNvPr id="30" name="Oval 14">
            <a:extLst>
              <a:ext uri="{FF2B5EF4-FFF2-40B4-BE49-F238E27FC236}">
                <a16:creationId xmlns:a16="http://schemas.microsoft.com/office/drawing/2014/main" id="{2DD52326-1FD8-45F4-8F9C-BB02AEE919B8}"/>
              </a:ext>
            </a:extLst>
          </p:cNvPr>
          <p:cNvSpPr/>
          <p:nvPr/>
        </p:nvSpPr>
        <p:spPr>
          <a:xfrm>
            <a:off x="9691676" y="1283700"/>
            <a:ext cx="1596705" cy="1591028"/>
          </a:xfrm>
          <a:prstGeom prst="ellipse">
            <a:avLst/>
          </a:prstGeom>
          <a:solidFill>
            <a:srgbClr val="DBED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1" name="Picture 15">
            <a:extLst>
              <a:ext uri="{FF2B5EF4-FFF2-40B4-BE49-F238E27FC236}">
                <a16:creationId xmlns:a16="http://schemas.microsoft.com/office/drawing/2014/main" id="{1A5FC6BC-8C69-45ED-8E17-FAC9E59FAB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737" y="1540086"/>
            <a:ext cx="974498" cy="974498"/>
          </a:xfrm>
          <a:prstGeom prst="rect">
            <a:avLst/>
          </a:prstGeom>
        </p:spPr>
      </p:pic>
      <p:sp>
        <p:nvSpPr>
          <p:cNvPr id="32" name="TextBox 17">
            <a:extLst>
              <a:ext uri="{FF2B5EF4-FFF2-40B4-BE49-F238E27FC236}">
                <a16:creationId xmlns:a16="http://schemas.microsoft.com/office/drawing/2014/main" id="{853E6443-33F9-4787-A1DC-8D6F1F412F25}"/>
              </a:ext>
            </a:extLst>
          </p:cNvPr>
          <p:cNvSpPr txBox="1"/>
          <p:nvPr/>
        </p:nvSpPr>
        <p:spPr>
          <a:xfrm>
            <a:off x="487915" y="3247148"/>
            <a:ext cx="2049303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s-MX" sz="1600" dirty="0"/>
            </a:br>
            <a:r>
              <a:rPr lang="es-MX" dirty="0"/>
              <a:t>El 89% de los clientes comienzan su proceso de compra con un motor de búsqueda. (</a:t>
            </a:r>
            <a:r>
              <a:rPr lang="es-MX" dirty="0" err="1"/>
              <a:t>Fleishman-Hillard</a:t>
            </a:r>
            <a:r>
              <a:rPr lang="es-MX" dirty="0"/>
              <a:t>)</a:t>
            </a:r>
            <a:endParaRPr lang="en-US" sz="1600" i="1" dirty="0">
              <a:solidFill>
                <a:srgbClr val="617082"/>
              </a:solidFill>
            </a:endParaRPr>
          </a:p>
        </p:txBody>
      </p:sp>
      <p:sp>
        <p:nvSpPr>
          <p:cNvPr id="33" name="TextBox 18">
            <a:extLst>
              <a:ext uri="{FF2B5EF4-FFF2-40B4-BE49-F238E27FC236}">
                <a16:creationId xmlns:a16="http://schemas.microsoft.com/office/drawing/2014/main" id="{39E8610D-3235-4750-AE5C-D8D3653CA804}"/>
              </a:ext>
            </a:extLst>
          </p:cNvPr>
          <p:cNvSpPr txBox="1"/>
          <p:nvPr/>
        </p:nvSpPr>
        <p:spPr>
          <a:xfrm>
            <a:off x="2575839" y="3247148"/>
            <a:ext cx="2230471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/>
              <a:t>Se necesita un promedio de 10 "tareas" impulsados ​​por el marketing para avanzar un lead desde la parte superior del embudo hasta la generación de ingresos.</a:t>
            </a:r>
          </a:p>
          <a:p>
            <a:r>
              <a:rPr lang="es-MX" sz="1600" dirty="0"/>
              <a:t>(Grupo Aberdeen)</a:t>
            </a:r>
          </a:p>
          <a:p>
            <a:pPr algn="ctr"/>
            <a:endParaRPr lang="en-US" sz="1400" i="1" dirty="0">
              <a:solidFill>
                <a:srgbClr val="617082"/>
              </a:solidFill>
            </a:endParaRPr>
          </a:p>
        </p:txBody>
      </p:sp>
      <p:sp>
        <p:nvSpPr>
          <p:cNvPr id="34" name="TextBox 19">
            <a:extLst>
              <a:ext uri="{FF2B5EF4-FFF2-40B4-BE49-F238E27FC236}">
                <a16:creationId xmlns:a16="http://schemas.microsoft.com/office/drawing/2014/main" id="{9F8AAAD3-F3A7-4120-B07D-9009C5FDADAD}"/>
              </a:ext>
            </a:extLst>
          </p:cNvPr>
          <p:cNvSpPr txBox="1"/>
          <p:nvPr/>
        </p:nvSpPr>
        <p:spPr>
          <a:xfrm>
            <a:off x="4904452" y="3247148"/>
            <a:ext cx="18957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/>
              <a:t>El 79% de los clientes potenciales de marketing nunca se convierten en ventas. La falta de formación de lead es la causa común de este bajo rendimiento.</a:t>
            </a:r>
          </a:p>
          <a:p>
            <a:r>
              <a:rPr lang="es-MX" sz="1600" dirty="0"/>
              <a:t>(</a:t>
            </a:r>
            <a:r>
              <a:rPr lang="es-MX" sz="1600" dirty="0" err="1"/>
              <a:t>MarketingSherpa</a:t>
            </a:r>
            <a:r>
              <a:rPr lang="es-MX" sz="1600" dirty="0"/>
              <a:t>)</a:t>
            </a:r>
          </a:p>
        </p:txBody>
      </p:sp>
      <p:sp>
        <p:nvSpPr>
          <p:cNvPr id="35" name="TextBox 20">
            <a:extLst>
              <a:ext uri="{FF2B5EF4-FFF2-40B4-BE49-F238E27FC236}">
                <a16:creationId xmlns:a16="http://schemas.microsoft.com/office/drawing/2014/main" id="{186CF587-05EE-4691-9462-B2D743A459F6}"/>
              </a:ext>
            </a:extLst>
          </p:cNvPr>
          <p:cNvSpPr txBox="1"/>
          <p:nvPr/>
        </p:nvSpPr>
        <p:spPr>
          <a:xfrm>
            <a:off x="7017846" y="3266198"/>
            <a:ext cx="22304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/>
              <a:t>Las empresas que han implementado una plataforma de automatización de marketing reportan niveles más altos de colaboración entre ventas y marketing.</a:t>
            </a:r>
          </a:p>
          <a:p>
            <a:r>
              <a:rPr lang="es-MX" sz="1600" dirty="0"/>
              <a:t>(Investigación de Forrester</a:t>
            </a:r>
            <a:r>
              <a:rPr lang="es-MX" sz="1400" dirty="0"/>
              <a:t>)</a:t>
            </a:r>
          </a:p>
        </p:txBody>
      </p:sp>
      <p:sp>
        <p:nvSpPr>
          <p:cNvPr id="36" name="TextBox 21">
            <a:extLst>
              <a:ext uri="{FF2B5EF4-FFF2-40B4-BE49-F238E27FC236}">
                <a16:creationId xmlns:a16="http://schemas.microsoft.com/office/drawing/2014/main" id="{DC36E68C-D4EA-4C97-8869-BE33A83D5D05}"/>
              </a:ext>
            </a:extLst>
          </p:cNvPr>
          <p:cNvSpPr txBox="1"/>
          <p:nvPr/>
        </p:nvSpPr>
        <p:spPr>
          <a:xfrm>
            <a:off x="9475631" y="3291360"/>
            <a:ext cx="199389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/>
              <a:t>El 63% de las empresas que están superando a sus competidores utilizan la automatización del marketing.</a:t>
            </a:r>
          </a:p>
          <a:p>
            <a:r>
              <a:rPr lang="es-MX" sz="1600" dirty="0"/>
              <a:t>(El grupo </a:t>
            </a:r>
            <a:r>
              <a:rPr lang="es-MX" sz="1600" dirty="0" err="1"/>
              <a:t>Lenskold</a:t>
            </a:r>
            <a:r>
              <a:rPr lang="es-MX" sz="1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530926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6" grpId="0" animBg="1"/>
      <p:bldP spid="28" grpId="0" animBg="1"/>
      <p:bldP spid="30" grpId="0" animBg="1"/>
      <p:bldP spid="32" grpId="0"/>
      <p:bldP spid="33" grpId="0"/>
      <p:bldP spid="34" grpId="0"/>
      <p:bldP spid="35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ángulo 57">
            <a:extLst>
              <a:ext uri="{FF2B5EF4-FFF2-40B4-BE49-F238E27FC236}">
                <a16:creationId xmlns:a16="http://schemas.microsoft.com/office/drawing/2014/main" id="{487ADDC9-B518-4743-A2A8-0F27C0A6CFFF}"/>
              </a:ext>
            </a:extLst>
          </p:cNvPr>
          <p:cNvSpPr/>
          <p:nvPr/>
        </p:nvSpPr>
        <p:spPr>
          <a:xfrm>
            <a:off x="6100038" y="1661234"/>
            <a:ext cx="2174545" cy="66273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740371BB-1D88-4994-9BD9-C57743B99E21}"/>
              </a:ext>
            </a:extLst>
          </p:cNvPr>
          <p:cNvSpPr/>
          <p:nvPr/>
        </p:nvSpPr>
        <p:spPr>
          <a:xfrm>
            <a:off x="6096000" y="2463408"/>
            <a:ext cx="2183280" cy="360404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3200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40CFDEC8-9EA4-4D3B-B44C-EBF8BFD0F8E8}"/>
              </a:ext>
            </a:extLst>
          </p:cNvPr>
          <p:cNvGrpSpPr/>
          <p:nvPr/>
        </p:nvGrpSpPr>
        <p:grpSpPr>
          <a:xfrm>
            <a:off x="296601" y="95250"/>
            <a:ext cx="884499" cy="816317"/>
            <a:chOff x="296601" y="95250"/>
            <a:chExt cx="884499" cy="816317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A166980-4E81-41D7-A736-B7BCB09F4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58E8F747-DD4F-41C6-99C6-05ECD92F9FE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ángulo 20">
            <a:extLst>
              <a:ext uri="{FF2B5EF4-FFF2-40B4-BE49-F238E27FC236}">
                <a16:creationId xmlns:a16="http://schemas.microsoft.com/office/drawing/2014/main" id="{638BBB51-741D-4C0C-832C-92E6AE432593}"/>
              </a:ext>
            </a:extLst>
          </p:cNvPr>
          <p:cNvSpPr/>
          <p:nvPr/>
        </p:nvSpPr>
        <p:spPr>
          <a:xfrm>
            <a:off x="390363" y="1613367"/>
            <a:ext cx="2174545" cy="66273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16300A1F-38D8-4E4B-B32C-0CDAF5B34936}"/>
              </a:ext>
            </a:extLst>
          </p:cNvPr>
          <p:cNvSpPr txBox="1"/>
          <p:nvPr/>
        </p:nvSpPr>
        <p:spPr>
          <a:xfrm>
            <a:off x="390363" y="1682483"/>
            <a:ext cx="2105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Sin Marketing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3625E963-13F9-4843-8158-82748A491E02}"/>
              </a:ext>
            </a:extLst>
          </p:cNvPr>
          <p:cNvSpPr/>
          <p:nvPr/>
        </p:nvSpPr>
        <p:spPr>
          <a:xfrm>
            <a:off x="459898" y="2463408"/>
            <a:ext cx="2105010" cy="360404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3200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6FF33935-7A58-4EF4-8D1F-62B6FFA1143F}"/>
              </a:ext>
            </a:extLst>
          </p:cNvPr>
          <p:cNvSpPr txBox="1"/>
          <p:nvPr/>
        </p:nvSpPr>
        <p:spPr>
          <a:xfrm>
            <a:off x="459896" y="2491958"/>
            <a:ext cx="2105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2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Mayoritariamente basado en ventas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F626BFCC-A817-48FF-9AC9-8638479FD8C4}"/>
              </a:ext>
            </a:extLst>
          </p:cNvPr>
          <p:cNvSpPr txBox="1"/>
          <p:nvPr/>
        </p:nvSpPr>
        <p:spPr>
          <a:xfrm>
            <a:off x="6165592" y="1744038"/>
            <a:ext cx="2026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Digital Marketing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003DD095-C733-43B8-8D9A-A7E91E6FBB0E}"/>
              </a:ext>
            </a:extLst>
          </p:cNvPr>
          <p:cNvSpPr txBox="1"/>
          <p:nvPr/>
        </p:nvSpPr>
        <p:spPr>
          <a:xfrm>
            <a:off x="6136212" y="2463408"/>
            <a:ext cx="202644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20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Campañas por lotes (en general)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20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Medición básica (emails abiertos, clics, tráfico del sitio web, etc.)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2000" dirty="0" err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Website</a:t>
            </a:r>
            <a:r>
              <a:rPr lang="es-MX" sz="20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y contenido son críticos</a:t>
            </a:r>
          </a:p>
        </p:txBody>
      </p:sp>
      <p:sp>
        <p:nvSpPr>
          <p:cNvPr id="52" name="Título 1">
            <a:extLst>
              <a:ext uri="{FF2B5EF4-FFF2-40B4-BE49-F238E27FC236}">
                <a16:creationId xmlns:a16="http://schemas.microsoft.com/office/drawing/2014/main" id="{40173A6E-98D7-4BD7-9392-AF24CACDCF06}"/>
              </a:ext>
            </a:extLst>
          </p:cNvPr>
          <p:cNvSpPr txBox="1">
            <a:spLocks/>
          </p:cNvSpPr>
          <p:nvPr/>
        </p:nvSpPr>
        <p:spPr>
          <a:xfrm>
            <a:off x="1363582" y="325766"/>
            <a:ext cx="8371082" cy="550535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Niveles de Madurez en Marketing</a:t>
            </a: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5E698C66-A433-47CC-8358-4F8F5E40FE3C}"/>
              </a:ext>
            </a:extLst>
          </p:cNvPr>
          <p:cNvSpPr/>
          <p:nvPr/>
        </p:nvSpPr>
        <p:spPr>
          <a:xfrm>
            <a:off x="3337345" y="2491958"/>
            <a:ext cx="2183280" cy="360404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3200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1581F52E-FB6F-49D9-9EB7-0AFDC6CB600B}"/>
              </a:ext>
            </a:extLst>
          </p:cNvPr>
          <p:cNvSpPr txBox="1"/>
          <p:nvPr/>
        </p:nvSpPr>
        <p:spPr>
          <a:xfrm>
            <a:off x="3411393" y="2618124"/>
            <a:ext cx="202644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20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Campañas por lotes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20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Eventos, </a:t>
            </a:r>
            <a:r>
              <a:rPr lang="es-MX" sz="2000" dirty="0" err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newsletters</a:t>
            </a:r>
            <a:r>
              <a:rPr lang="es-MX" sz="20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marketing directo, email, etc.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20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Los ratios de conversión son decrecientes</a:t>
            </a: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21E9D330-3E2A-47A1-8283-058CC7DD980C}"/>
              </a:ext>
            </a:extLst>
          </p:cNvPr>
          <p:cNvSpPr/>
          <p:nvPr/>
        </p:nvSpPr>
        <p:spPr>
          <a:xfrm>
            <a:off x="3337344" y="1673264"/>
            <a:ext cx="2174545" cy="66273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15435B9A-B646-4190-B7C5-49309DB4EF5C}"/>
              </a:ext>
            </a:extLst>
          </p:cNvPr>
          <p:cNvSpPr txBox="1"/>
          <p:nvPr/>
        </p:nvSpPr>
        <p:spPr>
          <a:xfrm>
            <a:off x="3337344" y="1590102"/>
            <a:ext cx="2066447" cy="707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Marketing Tradicional</a:t>
            </a:r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id="{7C1F5549-4F63-454F-B7E3-B7F97D0097CF}"/>
              </a:ext>
            </a:extLst>
          </p:cNvPr>
          <p:cNvSpPr/>
          <p:nvPr/>
        </p:nvSpPr>
        <p:spPr>
          <a:xfrm>
            <a:off x="8862732" y="1613367"/>
            <a:ext cx="2174545" cy="66273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2B9150B0-3383-485D-A27E-97D1FFADE7E9}"/>
              </a:ext>
            </a:extLst>
          </p:cNvPr>
          <p:cNvSpPr txBox="1"/>
          <p:nvPr/>
        </p:nvSpPr>
        <p:spPr>
          <a:xfrm>
            <a:off x="8862732" y="1682483"/>
            <a:ext cx="2105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Marketing </a:t>
            </a:r>
            <a:r>
              <a:rPr lang="es-MX" dirty="0" err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Automation</a:t>
            </a:r>
            <a:endParaRPr lang="es-MX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2" name="Rectángulo 61">
            <a:extLst>
              <a:ext uri="{FF2B5EF4-FFF2-40B4-BE49-F238E27FC236}">
                <a16:creationId xmlns:a16="http://schemas.microsoft.com/office/drawing/2014/main" id="{96F418FA-CF17-464A-9D28-1358E4E7B984}"/>
              </a:ext>
            </a:extLst>
          </p:cNvPr>
          <p:cNvSpPr/>
          <p:nvPr/>
        </p:nvSpPr>
        <p:spPr>
          <a:xfrm>
            <a:off x="8854655" y="2425270"/>
            <a:ext cx="2182622" cy="360404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3200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979838E8-7C25-4B17-9A88-AF7DBEBD94DF}"/>
              </a:ext>
            </a:extLst>
          </p:cNvPr>
          <p:cNvSpPr txBox="1"/>
          <p:nvPr/>
        </p:nvSpPr>
        <p:spPr>
          <a:xfrm>
            <a:off x="8823442" y="2453530"/>
            <a:ext cx="2183604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Campañas individualizadas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Se disparan en función de la respuesta individual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Trazabilidad individual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Alto nivel de personalización y alerta </a:t>
            </a:r>
            <a:r>
              <a:rPr lang="es-MX" sz="20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inmediata</a:t>
            </a:r>
            <a:r>
              <a:rPr lang="es-MX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a ventas</a:t>
            </a:r>
          </a:p>
        </p:txBody>
      </p:sp>
    </p:spTree>
    <p:extLst>
      <p:ext uri="{BB962C8B-B14F-4D97-AF65-F5344CB8AC3E}">
        <p14:creationId xmlns:p14="http://schemas.microsoft.com/office/powerpoint/2010/main" val="30231359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6" grpId="0" animBg="1"/>
      <p:bldP spid="21" grpId="0" animBg="1"/>
      <p:bldP spid="37" grpId="0"/>
      <p:bldP spid="38" grpId="0" animBg="1"/>
      <p:bldP spid="39" grpId="0"/>
      <p:bldP spid="45" grpId="0"/>
      <p:bldP spid="47" grpId="0"/>
      <p:bldP spid="53" grpId="0" animBg="1"/>
      <p:bldP spid="54" grpId="0"/>
      <p:bldP spid="55" grpId="0" animBg="1"/>
      <p:bldP spid="41" grpId="0"/>
      <p:bldP spid="61" grpId="0" animBg="1"/>
      <p:bldP spid="49" grpId="0"/>
      <p:bldP spid="62" grpId="0" animBg="1"/>
      <p:bldP spid="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40CFDEC8-9EA4-4D3B-B44C-EBF8BFD0F8E8}"/>
              </a:ext>
            </a:extLst>
          </p:cNvPr>
          <p:cNvGrpSpPr/>
          <p:nvPr/>
        </p:nvGrpSpPr>
        <p:grpSpPr>
          <a:xfrm>
            <a:off x="296601" y="95250"/>
            <a:ext cx="7382056" cy="816317"/>
            <a:chOff x="296601" y="95250"/>
            <a:chExt cx="7382056" cy="816317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A166980-4E81-41D7-A736-B7BCB09F4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58E8F747-DD4F-41C6-99C6-05ECD92F9FE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2AF0BE56-CEEF-4BD6-8DD0-6FD53D39895B}"/>
                </a:ext>
              </a:extLst>
            </p:cNvPr>
            <p:cNvSpPr txBox="1"/>
            <p:nvPr/>
          </p:nvSpPr>
          <p:spPr>
            <a:xfrm>
              <a:off x="1363582" y="211020"/>
              <a:ext cx="63150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accent1">
                      <a:lumMod val="75000"/>
                    </a:schemeClr>
                  </a:solidFill>
                  <a:latin typeface="Segoe UI Semibold"/>
                </a:rPr>
                <a:t>Dynamics 365 for Marketing</a:t>
              </a:r>
            </a:p>
          </p:txBody>
        </p:sp>
      </p:grpSp>
      <p:pic>
        <p:nvPicPr>
          <p:cNvPr id="7" name="Picture 2" descr="Resultado de imagen para email">
            <a:extLst>
              <a:ext uri="{FF2B5EF4-FFF2-40B4-BE49-F238E27FC236}">
                <a16:creationId xmlns:a16="http://schemas.microsoft.com/office/drawing/2014/main" id="{C92DCBFB-06F4-429E-BEBE-9A4E39001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64" y="1424305"/>
            <a:ext cx="1313834" cy="1313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52EF3914-5A31-4F30-B547-4F776118B594}"/>
              </a:ext>
            </a:extLst>
          </p:cNvPr>
          <p:cNvSpPr/>
          <p:nvPr/>
        </p:nvSpPr>
        <p:spPr>
          <a:xfrm>
            <a:off x="285664" y="3119983"/>
            <a:ext cx="1717431" cy="2746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Cree mensajes de correo electrónico gráficos y contenido en línea para apoyar las iniciativas de marketing </a:t>
            </a:r>
          </a:p>
        </p:txBody>
      </p:sp>
      <p:pic>
        <p:nvPicPr>
          <p:cNvPr id="10" name="Picture 4" descr="Resultado de imagen para recorridos de clientes dynamics 365">
            <a:extLst>
              <a:ext uri="{FF2B5EF4-FFF2-40B4-BE49-F238E27FC236}">
                <a16:creationId xmlns:a16="http://schemas.microsoft.com/office/drawing/2014/main" id="{7EB99F8A-F59D-43DD-8B1E-6A9EB54451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51631" y="1316929"/>
            <a:ext cx="2261144" cy="1238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C1CDC587-7D25-4D50-9340-3351FCFB459A}"/>
              </a:ext>
            </a:extLst>
          </p:cNvPr>
          <p:cNvSpPr/>
          <p:nvPr/>
        </p:nvSpPr>
        <p:spPr>
          <a:xfrm>
            <a:off x="2133600" y="2837011"/>
            <a:ext cx="1578864" cy="3042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Diseñe recorridos de clientes interactivos para nutrir clientes potenciales con experiencias personalizadas</a:t>
            </a:r>
          </a:p>
        </p:txBody>
      </p:sp>
      <p:pic>
        <p:nvPicPr>
          <p:cNvPr id="13" name="Picture 6" descr="Resultado de imagen para linkedin">
            <a:extLst>
              <a:ext uri="{FF2B5EF4-FFF2-40B4-BE49-F238E27FC236}">
                <a16:creationId xmlns:a16="http://schemas.microsoft.com/office/drawing/2014/main" id="{2EE14DCD-A748-4F20-919B-051D43B25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464" y="1210291"/>
            <a:ext cx="3014770" cy="1576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3B0A3CCA-13F8-4650-A61B-DE935E30589C}"/>
              </a:ext>
            </a:extLst>
          </p:cNvPr>
          <p:cNvSpPr/>
          <p:nvPr/>
        </p:nvSpPr>
        <p:spPr>
          <a:xfrm>
            <a:off x="4603922" y="3142070"/>
            <a:ext cx="1371600" cy="1857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Aproveche las perspectivas comerciales de LinkedIn Apunte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77F4F24-1EB5-4F66-BF1D-32D20A8EC07D}"/>
              </a:ext>
            </a:extLst>
          </p:cNvPr>
          <p:cNvSpPr/>
          <p:nvPr/>
        </p:nvSpPr>
        <p:spPr>
          <a:xfrm>
            <a:off x="6216480" y="3241224"/>
            <a:ext cx="1704827" cy="968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Comparta información entre equipos</a:t>
            </a:r>
          </a:p>
        </p:txBody>
      </p:sp>
      <p:pic>
        <p:nvPicPr>
          <p:cNvPr id="17" name="Picture 10" descr="Resultado de imagen para cliente potencial">
            <a:extLst>
              <a:ext uri="{FF2B5EF4-FFF2-40B4-BE49-F238E27FC236}">
                <a16:creationId xmlns:a16="http://schemas.microsoft.com/office/drawing/2014/main" id="{8147317B-9898-4526-AA7A-9DB43D71A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9758" y="1424305"/>
            <a:ext cx="1473444" cy="1113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9CDB73D0-2BDF-47AC-8034-A2E318F099D1}"/>
              </a:ext>
            </a:extLst>
          </p:cNvPr>
          <p:cNvSpPr/>
          <p:nvPr/>
        </p:nvSpPr>
        <p:spPr>
          <a:xfrm>
            <a:off x="7966469" y="3172256"/>
            <a:ext cx="1578864" cy="968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Conozca mejor a sus clientes potenciales</a:t>
            </a:r>
          </a:p>
        </p:txBody>
      </p:sp>
      <p:pic>
        <p:nvPicPr>
          <p:cNvPr id="21" name="Picture 8" descr="Resultado de imagen para informacion de entre equipos de personas">
            <a:extLst>
              <a:ext uri="{FF2B5EF4-FFF2-40B4-BE49-F238E27FC236}">
                <a16:creationId xmlns:a16="http://schemas.microsoft.com/office/drawing/2014/main" id="{2AFBE627-83DB-410F-9289-D1D4CD6E3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923" y="1362949"/>
            <a:ext cx="1183978" cy="1183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21">
            <a:extLst>
              <a:ext uri="{FF2B5EF4-FFF2-40B4-BE49-F238E27FC236}">
                <a16:creationId xmlns:a16="http://schemas.microsoft.com/office/drawing/2014/main" id="{DC36E68C-D4EA-4C97-8869-BE33A83D5D05}"/>
              </a:ext>
            </a:extLst>
          </p:cNvPr>
          <p:cNvSpPr txBox="1"/>
          <p:nvPr/>
        </p:nvSpPr>
        <p:spPr>
          <a:xfrm>
            <a:off x="9912254" y="3142070"/>
            <a:ext cx="199389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/>
              <a:t>El 63% de las empresas que están superando a sus competidores utilizan la automatización del marketing.</a:t>
            </a:r>
          </a:p>
          <a:p>
            <a:r>
              <a:rPr lang="es-MX" sz="1600" dirty="0"/>
              <a:t>(El grupo </a:t>
            </a:r>
            <a:r>
              <a:rPr lang="es-MX" sz="1600" dirty="0" err="1"/>
              <a:t>Lenskold</a:t>
            </a:r>
            <a:r>
              <a:rPr lang="es-MX" sz="1600" dirty="0"/>
              <a:t>)</a:t>
            </a:r>
          </a:p>
        </p:txBody>
      </p:sp>
      <p:pic>
        <p:nvPicPr>
          <p:cNvPr id="37" name="Picture 2" descr="Resultado de imagen para dynamics for marketing">
            <a:extLst>
              <a:ext uri="{FF2B5EF4-FFF2-40B4-BE49-F238E27FC236}">
                <a16:creationId xmlns:a16="http://schemas.microsoft.com/office/drawing/2014/main" id="{9E173992-8BD1-4AAE-8C8F-5FB6E36E0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618" y="1167573"/>
            <a:ext cx="1581162" cy="137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8630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5" grpId="0"/>
      <p:bldP spid="16" grpId="0"/>
      <p:bldP spid="18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0977" y="1181975"/>
            <a:ext cx="2545290" cy="2390958"/>
          </a:xfrm>
          <a:noFill/>
        </p:spPr>
        <p:txBody>
          <a:bodyPr>
            <a:normAutofit fontScale="90000"/>
          </a:bodyPr>
          <a:lstStyle/>
          <a:p>
            <a:r>
              <a:rPr lang="es-MX" dirty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Principales acciones </a:t>
            </a:r>
            <a:br>
              <a:rPr lang="es-MX" dirty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es-MX" dirty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en el </a:t>
            </a:r>
            <a:br>
              <a:rPr lang="es-MX" dirty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es-MX" dirty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Marketing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49" y="51673"/>
            <a:ext cx="8286751" cy="6305136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28462740-933C-41A8-B2F0-72909B9DE6C6}"/>
              </a:ext>
            </a:extLst>
          </p:cNvPr>
          <p:cNvGrpSpPr/>
          <p:nvPr/>
        </p:nvGrpSpPr>
        <p:grpSpPr>
          <a:xfrm>
            <a:off x="180976" y="204946"/>
            <a:ext cx="1089024" cy="977029"/>
            <a:chOff x="296601" y="95250"/>
            <a:chExt cx="884499" cy="816317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CC3EF172-1AF1-4448-A600-0DCFCDBA8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F19627EF-E0F8-4509-8CB5-EB073E23653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833468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686953" y="1760533"/>
            <a:ext cx="3418323" cy="38973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91440" bIns="9144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es-MX" sz="1200" dirty="0" err="1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5043" y="228602"/>
            <a:ext cx="11452480" cy="734047"/>
          </a:xfrm>
        </p:spPr>
        <p:txBody>
          <a:bodyPr>
            <a:normAutofit/>
          </a:bodyPr>
          <a:lstStyle/>
          <a:p>
            <a:pPr algn="ctr"/>
            <a:r>
              <a:rPr lang="es-MX" dirty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Tácticas más utilizadas / más efectivas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736997" y="1924911"/>
            <a:ext cx="3318235" cy="5171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91440" bIns="9144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sz="2400" b="1" dirty="0"/>
              <a:t>B2B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378023" y="1760533"/>
            <a:ext cx="3480103" cy="38973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91440" bIns="9144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es-MX" sz="1200" dirty="0" err="1"/>
          </a:p>
        </p:txBody>
      </p:sp>
      <p:sp>
        <p:nvSpPr>
          <p:cNvPr id="18" name="Rectángulo 17"/>
          <p:cNvSpPr/>
          <p:nvPr/>
        </p:nvSpPr>
        <p:spPr>
          <a:xfrm>
            <a:off x="4458956" y="1900001"/>
            <a:ext cx="3318235" cy="5171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91440" bIns="9144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sz="2400" b="1" dirty="0"/>
              <a:t>B2C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8130873" y="1760533"/>
            <a:ext cx="3480103" cy="38973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91440" bIns="9144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es-MX" sz="1200" dirty="0" err="1"/>
          </a:p>
        </p:txBody>
      </p:sp>
      <p:sp>
        <p:nvSpPr>
          <p:cNvPr id="13" name="Rectángulo 12"/>
          <p:cNvSpPr/>
          <p:nvPr/>
        </p:nvSpPr>
        <p:spPr>
          <a:xfrm>
            <a:off x="8211805" y="1900001"/>
            <a:ext cx="3318235" cy="5171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91440" bIns="9144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sz="2400" b="1" dirty="0"/>
              <a:t>Manufactura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135" y="2417155"/>
            <a:ext cx="3261959" cy="3073632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8956" y="2417155"/>
            <a:ext cx="3318235" cy="312656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1804" y="2417155"/>
            <a:ext cx="3318235" cy="3126568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679" y="2417156"/>
            <a:ext cx="3261959" cy="3073632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955" y="2417155"/>
            <a:ext cx="3322971" cy="312656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1803" y="2412103"/>
            <a:ext cx="3318235" cy="3131621"/>
          </a:xfrm>
          <a:prstGeom prst="rect">
            <a:avLst/>
          </a:prstGeom>
        </p:spPr>
      </p:pic>
      <p:grpSp>
        <p:nvGrpSpPr>
          <p:cNvPr id="17" name="Grupo 16">
            <a:extLst>
              <a:ext uri="{FF2B5EF4-FFF2-40B4-BE49-F238E27FC236}">
                <a16:creationId xmlns:a16="http://schemas.microsoft.com/office/drawing/2014/main" id="{FFCF37A1-7803-4E61-ACB9-FBF940DDFDB7}"/>
              </a:ext>
            </a:extLst>
          </p:cNvPr>
          <p:cNvGrpSpPr/>
          <p:nvPr/>
        </p:nvGrpSpPr>
        <p:grpSpPr>
          <a:xfrm>
            <a:off x="296601" y="95250"/>
            <a:ext cx="884499" cy="816317"/>
            <a:chOff x="296601" y="95250"/>
            <a:chExt cx="884499" cy="816317"/>
          </a:xfrm>
        </p:grpSpPr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id="{2AAB35FD-B942-44F3-9AB6-3536AD5BF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23" name="Conector recto 22">
              <a:extLst>
                <a:ext uri="{FF2B5EF4-FFF2-40B4-BE49-F238E27FC236}">
                  <a16:creationId xmlns:a16="http://schemas.microsoft.com/office/drawing/2014/main" id="{EC497441-480A-470C-A7C8-AD19F0AC9ACC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274934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686953" y="1760533"/>
            <a:ext cx="3418323" cy="38973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91440" bIns="9144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es-MX" sz="1200" dirty="0" err="1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6953" y="158268"/>
            <a:ext cx="11452480" cy="734047"/>
          </a:xfrm>
        </p:spPr>
        <p:txBody>
          <a:bodyPr>
            <a:normAutofit/>
          </a:bodyPr>
          <a:lstStyle/>
          <a:p>
            <a:pPr algn="ctr"/>
            <a:r>
              <a:rPr lang="es-MX" dirty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Plataformas de Redes Sociales más Efectivas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736997" y="1924911"/>
            <a:ext cx="3318235" cy="5171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91440" bIns="9144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sz="2400" b="1" dirty="0"/>
              <a:t>B2B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378023" y="1760533"/>
            <a:ext cx="3480103" cy="38973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91440" bIns="9144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es-MX" sz="1200" dirty="0" err="1"/>
          </a:p>
        </p:txBody>
      </p:sp>
      <p:sp>
        <p:nvSpPr>
          <p:cNvPr id="18" name="Rectángulo 17"/>
          <p:cNvSpPr/>
          <p:nvPr/>
        </p:nvSpPr>
        <p:spPr>
          <a:xfrm>
            <a:off x="4458956" y="1900001"/>
            <a:ext cx="3318235" cy="5171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91440" bIns="9144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sz="2400" b="1" dirty="0"/>
              <a:t>B2C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8130873" y="1760533"/>
            <a:ext cx="3480103" cy="38973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91440" bIns="9144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es-MX" sz="1200" dirty="0" err="1"/>
          </a:p>
        </p:txBody>
      </p:sp>
      <p:sp>
        <p:nvSpPr>
          <p:cNvPr id="13" name="Rectángulo 12"/>
          <p:cNvSpPr/>
          <p:nvPr/>
        </p:nvSpPr>
        <p:spPr>
          <a:xfrm>
            <a:off x="8211805" y="1900001"/>
            <a:ext cx="3318235" cy="5171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91440" bIns="9144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sz="2400" b="1" dirty="0"/>
              <a:t>Manufactura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227" y="2417156"/>
            <a:ext cx="3254725" cy="3122555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8921" y="2417155"/>
            <a:ext cx="3348271" cy="312255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1805" y="2417155"/>
            <a:ext cx="3318235" cy="3122555"/>
          </a:xfrm>
          <a:prstGeom prst="rect">
            <a:avLst/>
          </a:prstGeom>
        </p:spPr>
      </p:pic>
      <p:grpSp>
        <p:nvGrpSpPr>
          <p:cNvPr id="17" name="Grupo 16">
            <a:extLst>
              <a:ext uri="{FF2B5EF4-FFF2-40B4-BE49-F238E27FC236}">
                <a16:creationId xmlns:a16="http://schemas.microsoft.com/office/drawing/2014/main" id="{6B23FA2D-D633-46DC-B3DF-9D6E8738501A}"/>
              </a:ext>
            </a:extLst>
          </p:cNvPr>
          <p:cNvGrpSpPr/>
          <p:nvPr/>
        </p:nvGrpSpPr>
        <p:grpSpPr>
          <a:xfrm>
            <a:off x="296601" y="95250"/>
            <a:ext cx="884499" cy="816317"/>
            <a:chOff x="296601" y="95250"/>
            <a:chExt cx="884499" cy="816317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40FBBE54-921A-4284-B499-FE45E5036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20" name="Conector recto 19">
              <a:extLst>
                <a:ext uri="{FF2B5EF4-FFF2-40B4-BE49-F238E27FC236}">
                  <a16:creationId xmlns:a16="http://schemas.microsoft.com/office/drawing/2014/main" id="{5DB1ABDC-B624-4FE0-999D-CFB2BC409372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407424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6" grpId="0" animBg="1"/>
      <p:bldP spid="18" grpId="0" animBg="1"/>
      <p:bldP spid="10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333375" y="3994151"/>
            <a:ext cx="6036243" cy="272415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133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Elementos</a:t>
            </a:r>
          </a:p>
          <a:p>
            <a:pPr marL="990575" lvl="1" indent="-380990">
              <a:buFont typeface="Wingdings" panose="05000000000000000000" pitchFamily="2" charset="2"/>
              <a:buChar char="§"/>
            </a:pPr>
            <a:r>
              <a:rPr lang="es-MX" sz="2133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Campañas de correo</a:t>
            </a:r>
          </a:p>
          <a:p>
            <a:pPr marL="990575" lvl="1" indent="-380990">
              <a:buFont typeface="Wingdings" panose="05000000000000000000" pitchFamily="2" charset="2"/>
              <a:buChar char="§"/>
            </a:pPr>
            <a:r>
              <a:rPr lang="es-MX" sz="2133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Integración de Sitio WEB, </a:t>
            </a:r>
            <a:r>
              <a:rPr lang="es-MX" sz="2133" dirty="0" err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Landing</a:t>
            </a:r>
            <a:r>
              <a:rPr lang="es-MX" sz="2133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s-MX" sz="2133" dirty="0" err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Pages</a:t>
            </a:r>
            <a:r>
              <a:rPr lang="es-MX" sz="2133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Web </a:t>
            </a:r>
            <a:r>
              <a:rPr lang="es-MX" sz="2133" dirty="0" err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Forms</a:t>
            </a:r>
            <a:endParaRPr lang="es-MX" sz="2133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990575" lvl="1" indent="-380990">
              <a:buFont typeface="Wingdings" panose="05000000000000000000" pitchFamily="2" charset="2"/>
              <a:buChar char="§"/>
            </a:pPr>
            <a:r>
              <a:rPr lang="es-MX" sz="2133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Administración de Oportunidades (Lead Management)</a:t>
            </a:r>
          </a:p>
          <a:p>
            <a:pPr marL="990575" lvl="1" indent="-380990">
              <a:buFont typeface="Wingdings" panose="05000000000000000000" pitchFamily="2" charset="2"/>
              <a:buChar char="§"/>
            </a:pPr>
            <a:r>
              <a:rPr lang="es-MX" sz="2133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Administración de Campañas Multicanal</a:t>
            </a:r>
          </a:p>
          <a:p>
            <a:pPr marL="990575" lvl="1" indent="-380990">
              <a:buFont typeface="Wingdings" panose="05000000000000000000" pitchFamily="2" charset="2"/>
              <a:buChar char="§"/>
            </a:pPr>
            <a:r>
              <a:rPr lang="es-MX" sz="2133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Integración con CRM</a:t>
            </a:r>
          </a:p>
        </p:txBody>
      </p:sp>
      <p:sp>
        <p:nvSpPr>
          <p:cNvPr id="3" name="Rectángulo 2"/>
          <p:cNvSpPr/>
          <p:nvPr/>
        </p:nvSpPr>
        <p:spPr>
          <a:xfrm>
            <a:off x="333375" y="1066801"/>
            <a:ext cx="6036243" cy="2724151"/>
          </a:xfrm>
          <a:prstGeom prst="rect">
            <a:avLst/>
          </a:prstGeom>
          <a:solidFill>
            <a:srgbClr val="F38A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8559" y="209553"/>
            <a:ext cx="11161443" cy="734047"/>
          </a:xfrm>
        </p:spPr>
        <p:txBody>
          <a:bodyPr>
            <a:normAutofit/>
          </a:bodyPr>
          <a:lstStyle/>
          <a:p>
            <a:r>
              <a:rPr lang="es-MX" dirty="0">
                <a:solidFill>
                  <a:srgbClr val="92D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Ecosistema Marketing </a:t>
            </a:r>
            <a:r>
              <a:rPr lang="es-MX" dirty="0" err="1">
                <a:solidFill>
                  <a:srgbClr val="92D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Automation</a:t>
            </a:r>
            <a:endParaRPr lang="es-MX" dirty="0">
              <a:solidFill>
                <a:srgbClr val="92D05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0"/>
          </p:nvPr>
        </p:nvSpPr>
        <p:spPr>
          <a:xfrm>
            <a:off x="468940" y="1174420"/>
            <a:ext cx="5752753" cy="27206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2133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Tendencias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s-MX" sz="2133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Expansión del ecosistema, mas elementos cada día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s-MX" sz="2133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Integrar el análisis predictivo a la calificación de los prospectos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s-MX" sz="2133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Content Marketing presente y futuro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s-MX" sz="2133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El concepto de </a:t>
            </a:r>
            <a:r>
              <a:rPr lang="es-MX" sz="2133" dirty="0" err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SaaS</a:t>
            </a:r>
            <a:r>
              <a:rPr lang="es-MX" sz="2133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se traduce en </a:t>
            </a:r>
            <a:r>
              <a:rPr lang="es-MX" sz="2133" dirty="0" err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MaaS</a:t>
            </a:r>
            <a:endParaRPr lang="es-MX" sz="2133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>
              <a:buNone/>
            </a:pPr>
            <a:endParaRPr lang="es-MX" sz="2133" dirty="0">
              <a:solidFill>
                <a:schemeClr val="accent6">
                  <a:lumMod val="10000"/>
                </a:scheme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5914656" y="2344697"/>
            <a:ext cx="761999" cy="380127"/>
          </a:xfrm>
        </p:spPr>
        <p:txBody>
          <a:bodyPr/>
          <a:lstStyle/>
          <a:p>
            <a:fld id="{71F47D9D-8D60-4698-A495-89D102E182A2}" type="slidenum">
              <a:rPr lang="es-MX" smtClean="0">
                <a:gradFill>
                  <a:gsLst>
                    <a:gs pos="0">
                      <a:srgbClr val="DDDDDD">
                        <a:lumMod val="75000"/>
                      </a:srgbClr>
                    </a:gs>
                    <a:gs pos="100000">
                      <a:srgbClr val="DDDDDD">
                        <a:lumMod val="75000"/>
                      </a:srgbClr>
                    </a:gs>
                  </a:gsLst>
                  <a:lin ang="5400000" scaled="0"/>
                </a:gradFill>
              </a:rPr>
              <a:pPr/>
              <a:t>9</a:t>
            </a:fld>
            <a:endParaRPr lang="es-MX">
              <a:gradFill>
                <a:gsLst>
                  <a:gs pos="0">
                    <a:srgbClr val="DDDDDD">
                      <a:lumMod val="75000"/>
                    </a:srgbClr>
                  </a:gs>
                  <a:gs pos="100000">
                    <a:srgbClr val="DDDDDD">
                      <a:lumMod val="75000"/>
                    </a:srgbClr>
                  </a:gs>
                </a:gsLst>
                <a:lin ang="5400000" scaled="0"/>
              </a:gra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618" y="1275183"/>
            <a:ext cx="5441383" cy="489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9901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40CFDEC8-9EA4-4D3B-B44C-EBF8BFD0F8E8}"/>
              </a:ext>
            </a:extLst>
          </p:cNvPr>
          <p:cNvGrpSpPr/>
          <p:nvPr/>
        </p:nvGrpSpPr>
        <p:grpSpPr>
          <a:xfrm>
            <a:off x="296601" y="95250"/>
            <a:ext cx="7382056" cy="816317"/>
            <a:chOff x="296601" y="95250"/>
            <a:chExt cx="7382056" cy="816317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A166980-4E81-41D7-A736-B7BCB09F4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58E8F747-DD4F-41C6-99C6-05ECD92F9FE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2AF0BE56-CEEF-4BD6-8DD0-6FD53D39895B}"/>
                </a:ext>
              </a:extLst>
            </p:cNvPr>
            <p:cNvSpPr txBox="1"/>
            <p:nvPr/>
          </p:nvSpPr>
          <p:spPr>
            <a:xfrm>
              <a:off x="1363582" y="211020"/>
              <a:ext cx="63150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3200" dirty="0">
                  <a:solidFill>
                    <a:srgbClr val="00346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Agenda</a:t>
              </a: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2E46514E-8AFD-46E5-B33B-774A55EC8298}"/>
              </a:ext>
            </a:extLst>
          </p:cNvPr>
          <p:cNvSpPr txBox="1"/>
          <p:nvPr/>
        </p:nvSpPr>
        <p:spPr>
          <a:xfrm>
            <a:off x="533043" y="1470992"/>
            <a:ext cx="797615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endParaRPr lang="es-MX" sz="4400" dirty="0"/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es-MX" sz="4400" dirty="0"/>
              <a:t>Diseñar correos electrónicos de marketing</a:t>
            </a:r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es-MX" sz="4400" dirty="0"/>
              <a:t>Use recorrido de clientes para crear campañas automatizadas</a:t>
            </a:r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es-MX" sz="4400" dirty="0"/>
              <a:t>Demo</a:t>
            </a:r>
          </a:p>
        </p:txBody>
      </p:sp>
      <p:pic>
        <p:nvPicPr>
          <p:cNvPr id="7" name="Picture 2" descr="Resultado de imagen para dynamics for marketing">
            <a:extLst>
              <a:ext uri="{FF2B5EF4-FFF2-40B4-BE49-F238E27FC236}">
                <a16:creationId xmlns:a16="http://schemas.microsoft.com/office/drawing/2014/main" id="{C46B8FC7-EAA3-4FCA-867D-DB1F1639C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194" y="95250"/>
            <a:ext cx="3561248" cy="3086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701466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0F6F11D-B280-428C-B8DE-AEBF25DD08F9}"/>
              </a:ext>
            </a:extLst>
          </p:cNvPr>
          <p:cNvSpPr txBox="1">
            <a:spLocks/>
          </p:cNvSpPr>
          <p:nvPr/>
        </p:nvSpPr>
        <p:spPr>
          <a:xfrm>
            <a:off x="905853" y="258631"/>
            <a:ext cx="8232015" cy="11079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algn="r">
              <a:defRPr/>
            </a:pPr>
            <a:r>
              <a:rPr lang="es-MX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MX" b="1" i="1" dirty="0">
                <a:solidFill>
                  <a:schemeClr val="accent1">
                    <a:lumMod val="75000"/>
                  </a:schemeClr>
                </a:solidFill>
              </a:rPr>
              <a:t>1. </a:t>
            </a:r>
            <a:r>
              <a:rPr lang="es-MX" b="1" dirty="0">
                <a:solidFill>
                  <a:schemeClr val="accent1">
                    <a:lumMod val="75000"/>
                  </a:schemeClr>
                </a:solidFill>
              </a:rPr>
              <a:t>Diseñar correos electrónicos de marketing</a:t>
            </a:r>
          </a:p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  <a:latin typeface="Segoe UI Semibold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876BEFE-D615-4B42-A4D2-2447155D38EE}"/>
              </a:ext>
            </a:extLst>
          </p:cNvPr>
          <p:cNvSpPr/>
          <p:nvPr/>
        </p:nvSpPr>
        <p:spPr>
          <a:xfrm>
            <a:off x="92765" y="1417482"/>
            <a:ext cx="6096000" cy="5170646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MX" sz="3000" dirty="0"/>
              <a:t>Los mensajes de correo electrónico de marketing se dirigen a segmentos de mercado completos, pero cada mensaje es individual.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MX" sz="3000" dirty="0"/>
              <a:t>Los mensajes de correo electrónico de marketing son alojados por los servicios de marketing, por lo que debe "activarse" en lugar de simplemente enviar mensajes.</a:t>
            </a:r>
          </a:p>
        </p:txBody>
      </p:sp>
      <p:pic>
        <p:nvPicPr>
          <p:cNvPr id="1028" name="Picture 4" descr="Resultado de imagen para create email en dynamic 365 for marketing">
            <a:extLst>
              <a:ext uri="{FF2B5EF4-FFF2-40B4-BE49-F238E27FC236}">
                <a16:creationId xmlns:a16="http://schemas.microsoft.com/office/drawing/2014/main" id="{EFC1EAE1-95CC-418F-9061-7832042AD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066" y="1326044"/>
            <a:ext cx="4943475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B7D55E9B-79C0-4AB9-B015-3319EE19E76D}"/>
              </a:ext>
            </a:extLst>
          </p:cNvPr>
          <p:cNvGrpSpPr/>
          <p:nvPr/>
        </p:nvGrpSpPr>
        <p:grpSpPr>
          <a:xfrm>
            <a:off x="336357" y="93924"/>
            <a:ext cx="884499" cy="816317"/>
            <a:chOff x="296601" y="95250"/>
            <a:chExt cx="884499" cy="816317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780D643A-5CBB-4548-AC9D-4AFD38CC6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D1C7462E-55D1-46EA-94BC-5AA1497A6331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3671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0454A78-6B65-4811-AB61-B61AB400944B}"/>
              </a:ext>
            </a:extLst>
          </p:cNvPr>
          <p:cNvSpPr txBox="1">
            <a:spLocks/>
          </p:cNvSpPr>
          <p:nvPr/>
        </p:nvSpPr>
        <p:spPr>
          <a:xfrm>
            <a:off x="487915" y="218048"/>
            <a:ext cx="8232015" cy="11079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algn="r">
              <a:defRPr/>
            </a:pPr>
            <a:r>
              <a:rPr lang="es-MX" b="1" i="1" dirty="0">
                <a:solidFill>
                  <a:schemeClr val="bg1"/>
                </a:solidFill>
              </a:rPr>
              <a:t> 1. </a:t>
            </a:r>
            <a:r>
              <a:rPr lang="es-MX" b="1" dirty="0">
                <a:solidFill>
                  <a:schemeClr val="bg1"/>
                </a:solidFill>
              </a:rPr>
              <a:t>Diseñar correos electrónicos de marketing</a:t>
            </a:r>
          </a:p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bg1"/>
              </a:solidFill>
              <a:latin typeface="Segoe UI Semibold"/>
            </a:endParaRPr>
          </a:p>
        </p:txBody>
      </p:sp>
      <p:pic>
        <p:nvPicPr>
          <p:cNvPr id="11" name="Picture 2" descr="Resultado de imagen para dynamics for marketing">
            <a:extLst>
              <a:ext uri="{FF2B5EF4-FFF2-40B4-BE49-F238E27FC236}">
                <a16:creationId xmlns:a16="http://schemas.microsoft.com/office/drawing/2014/main" id="{F803560C-467A-4B32-AA7B-F5E16F64E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93974"/>
            <a:ext cx="5740104" cy="2870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F5322C02-BD20-4D31-B534-2F56C3401FC8}"/>
              </a:ext>
            </a:extLst>
          </p:cNvPr>
          <p:cNvSpPr/>
          <p:nvPr/>
        </p:nvSpPr>
        <p:spPr>
          <a:xfrm>
            <a:off x="6159845" y="1326044"/>
            <a:ext cx="6096000" cy="43088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MX" sz="3200" b="1" dirty="0"/>
              <a:t>El contenido requerido y la verificación automática de errores ayudan a mejorar la capacidad de entrega y garantizar el cumplimiento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MX" sz="3200" b="1" dirty="0"/>
              <a:t>Configure un recorrido del cliente para entregar mensajes a un segmento de destino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MX" b="1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A6C2DB3-3C19-481C-B734-CE9B6017842E}"/>
              </a:ext>
            </a:extLst>
          </p:cNvPr>
          <p:cNvSpPr txBox="1">
            <a:spLocks/>
          </p:cNvSpPr>
          <p:nvPr/>
        </p:nvSpPr>
        <p:spPr>
          <a:xfrm>
            <a:off x="975830" y="172957"/>
            <a:ext cx="8232015" cy="11079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algn="r">
              <a:defRPr/>
            </a:pPr>
            <a:r>
              <a:rPr lang="es-MX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MX" b="1" i="1" dirty="0">
                <a:solidFill>
                  <a:schemeClr val="accent1">
                    <a:lumMod val="75000"/>
                  </a:schemeClr>
                </a:solidFill>
              </a:rPr>
              <a:t>1. </a:t>
            </a:r>
            <a:r>
              <a:rPr lang="es-MX" b="1" dirty="0">
                <a:solidFill>
                  <a:schemeClr val="accent1">
                    <a:lumMod val="75000"/>
                  </a:schemeClr>
                </a:solidFill>
              </a:rPr>
              <a:t>Diseñar correos electrónicos de marketing</a:t>
            </a:r>
          </a:p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  <a:latin typeface="Segoe UI Semibold"/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E0F14C98-9EB0-4B28-8DE1-F60931C30F1C}"/>
              </a:ext>
            </a:extLst>
          </p:cNvPr>
          <p:cNvGrpSpPr/>
          <p:nvPr/>
        </p:nvGrpSpPr>
        <p:grpSpPr>
          <a:xfrm>
            <a:off x="336357" y="93924"/>
            <a:ext cx="884499" cy="816317"/>
            <a:chOff x="296601" y="95250"/>
            <a:chExt cx="884499" cy="816317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8845BC5F-2A63-4C3C-82C2-9906BE213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13" name="Conector recto 12">
              <a:extLst>
                <a:ext uri="{FF2B5EF4-FFF2-40B4-BE49-F238E27FC236}">
                  <a16:creationId xmlns:a16="http://schemas.microsoft.com/office/drawing/2014/main" id="{AA3A9DB3-D9C4-4801-9693-87A89DA8336B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0919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F0849CF6-7FFF-4C65-B82C-C86C9DB467DE}"/>
              </a:ext>
            </a:extLst>
          </p:cNvPr>
          <p:cNvSpPr/>
          <p:nvPr/>
        </p:nvSpPr>
        <p:spPr>
          <a:xfrm>
            <a:off x="833658" y="1064370"/>
            <a:ext cx="105246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MX" sz="2800" b="1" dirty="0"/>
              <a:t>Puede usar un solo mensaje de correo electrónico de marketing en varios contextos de marketing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MX" sz="2800" b="1" dirty="0"/>
              <a:t>Ver y analizar los resultados de los mensajes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MX" sz="2800" b="1" dirty="0"/>
              <a:t>Debe proporcionar un formulario de reenvío en lugar de permitir que los contactos reenvíen mensajes directamente desde su cliente de correo electrónico</a:t>
            </a:r>
            <a:endParaRPr lang="es-MX" sz="480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7A50020-ACDC-459E-A2DF-F3C729A9D06F}"/>
              </a:ext>
            </a:extLst>
          </p:cNvPr>
          <p:cNvSpPr txBox="1">
            <a:spLocks/>
          </p:cNvSpPr>
          <p:nvPr/>
        </p:nvSpPr>
        <p:spPr>
          <a:xfrm>
            <a:off x="487915" y="218048"/>
            <a:ext cx="8232015" cy="11079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algn="r">
              <a:defRPr/>
            </a:pPr>
            <a:r>
              <a:rPr lang="es-MX" b="1" i="1" dirty="0">
                <a:solidFill>
                  <a:schemeClr val="bg1"/>
                </a:solidFill>
              </a:rPr>
              <a:t> 1. </a:t>
            </a:r>
            <a:r>
              <a:rPr lang="es-MX" b="1" dirty="0">
                <a:solidFill>
                  <a:schemeClr val="bg1"/>
                </a:solidFill>
              </a:rPr>
              <a:t>Diseñar correos electrónicos de marketing</a:t>
            </a:r>
          </a:p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bg1"/>
              </a:solidFill>
              <a:latin typeface="Segoe UI Semibold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B8B104B3-B93B-45C8-A381-0FC8F4917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2026"/>
            <a:ext cx="7473462" cy="311597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B021740-8A74-42D9-AC8D-FA77A5A5E580}"/>
              </a:ext>
            </a:extLst>
          </p:cNvPr>
          <p:cNvSpPr txBox="1">
            <a:spLocks/>
          </p:cNvSpPr>
          <p:nvPr/>
        </p:nvSpPr>
        <p:spPr>
          <a:xfrm>
            <a:off x="932358" y="263139"/>
            <a:ext cx="8232015" cy="11079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algn="r">
              <a:defRPr/>
            </a:pPr>
            <a:r>
              <a:rPr lang="es-MX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MX" b="1" i="1" dirty="0">
                <a:solidFill>
                  <a:schemeClr val="accent1">
                    <a:lumMod val="75000"/>
                  </a:schemeClr>
                </a:solidFill>
              </a:rPr>
              <a:t>1. </a:t>
            </a:r>
            <a:r>
              <a:rPr lang="es-MX" b="1" dirty="0">
                <a:solidFill>
                  <a:schemeClr val="accent1">
                    <a:lumMod val="75000"/>
                  </a:schemeClr>
                </a:solidFill>
              </a:rPr>
              <a:t>Diseñar correos electrónicos de marketing</a:t>
            </a:r>
          </a:p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  <a:latin typeface="Segoe UI Semibold"/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790419D7-5200-4B4E-9566-B75152047305}"/>
              </a:ext>
            </a:extLst>
          </p:cNvPr>
          <p:cNvGrpSpPr/>
          <p:nvPr/>
        </p:nvGrpSpPr>
        <p:grpSpPr>
          <a:xfrm>
            <a:off x="336357" y="93924"/>
            <a:ext cx="884499" cy="816317"/>
            <a:chOff x="296601" y="95250"/>
            <a:chExt cx="884499" cy="816317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583CF006-E9FF-4BA6-87BF-CB352D616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12" name="Conector recto 11">
              <a:extLst>
                <a:ext uri="{FF2B5EF4-FFF2-40B4-BE49-F238E27FC236}">
                  <a16:creationId xmlns:a16="http://schemas.microsoft.com/office/drawing/2014/main" id="{C05CD2A8-6949-4DD7-A79B-1AF2FB398818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9293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0F6F11D-B280-428C-B8DE-AEBF25DD08F9}"/>
              </a:ext>
            </a:extLst>
          </p:cNvPr>
          <p:cNvSpPr txBox="1">
            <a:spLocks/>
          </p:cNvSpPr>
          <p:nvPr/>
        </p:nvSpPr>
        <p:spPr>
          <a:xfrm>
            <a:off x="858976" y="225083"/>
            <a:ext cx="11436626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algn="ctr">
              <a:defRPr/>
            </a:pPr>
            <a:r>
              <a:rPr lang="es-MX" b="1" dirty="0">
                <a:solidFill>
                  <a:schemeClr val="accent1">
                    <a:lumMod val="75000"/>
                  </a:schemeClr>
                </a:solidFill>
              </a:rPr>
              <a:t>2. Use viajes de clientes para crear campañas automatizadas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4C14A27-3E9F-42BC-BA78-B33BF2CF36DF}"/>
              </a:ext>
            </a:extLst>
          </p:cNvPr>
          <p:cNvSpPr/>
          <p:nvPr/>
        </p:nvSpPr>
        <p:spPr>
          <a:xfrm>
            <a:off x="0" y="1300912"/>
            <a:ext cx="493001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s-MX" sz="2400" dirty="0">
                <a:latin typeface="Segoe UI" panose="020B0502040204020203" pitchFamily="34" charset="0"/>
              </a:rPr>
              <a:t>Dynamics 365 proporciona un modelador de viaje gráfico, de arrastrar y soltar, que funciona como un simple juego de mesa. Cada contacto comienza en el primer cuadro y luego avanza a través de un cuadro a la vez, y cada cuadro representa una iniciativa de marketing, un punto de decisión o un elemento de acción interna.</a:t>
            </a:r>
            <a:endParaRPr lang="es-MX" sz="2400" dirty="0"/>
          </a:p>
        </p:txBody>
      </p:sp>
      <p:pic>
        <p:nvPicPr>
          <p:cNvPr id="11" name="Picture 2" descr="Un ejemplo de un viaje del cliente.">
            <a:extLst>
              <a:ext uri="{FF2B5EF4-FFF2-40B4-BE49-F238E27FC236}">
                <a16:creationId xmlns:a16="http://schemas.microsoft.com/office/drawing/2014/main" id="{B961DBD4-61D2-4B5D-AC08-F98D80A79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300912"/>
            <a:ext cx="6858000" cy="381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3099D7C8-CAED-49D7-807C-5DA60EA25C64}"/>
              </a:ext>
            </a:extLst>
          </p:cNvPr>
          <p:cNvGrpSpPr/>
          <p:nvPr/>
        </p:nvGrpSpPr>
        <p:grpSpPr>
          <a:xfrm>
            <a:off x="336357" y="93924"/>
            <a:ext cx="884499" cy="816317"/>
            <a:chOff x="296601" y="95250"/>
            <a:chExt cx="884499" cy="816317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96ECD63D-1CA7-4FF1-A4F4-B8C4D7912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13" name="Conector recto 12">
              <a:extLst>
                <a:ext uri="{FF2B5EF4-FFF2-40B4-BE49-F238E27FC236}">
                  <a16:creationId xmlns:a16="http://schemas.microsoft.com/office/drawing/2014/main" id="{16438B8E-43A0-46FE-90B1-16525322BA09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37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A166980-4E81-41D7-A736-B7BCB09F45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58E8F747-DD4F-41C6-99C6-05ECD92F9FE7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AF0BE56-CEEF-4BD6-8DD0-6FD53D39895B}"/>
              </a:ext>
            </a:extLst>
          </p:cNvPr>
          <p:cNvSpPr txBox="1"/>
          <p:nvPr/>
        </p:nvSpPr>
        <p:spPr>
          <a:xfrm>
            <a:off x="2052695" y="2844225"/>
            <a:ext cx="6315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0" dirty="0">
                <a:solidFill>
                  <a:srgbClr val="00346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259130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5666E96-214C-4A5C-86E4-08EA44CFDE1E}"/>
              </a:ext>
            </a:extLst>
          </p:cNvPr>
          <p:cNvSpPr/>
          <p:nvPr/>
        </p:nvSpPr>
        <p:spPr>
          <a:xfrm>
            <a:off x="-187203" y="-342900"/>
            <a:ext cx="12566406" cy="7543800"/>
          </a:xfrm>
          <a:prstGeom prst="rect">
            <a:avLst/>
          </a:prstGeom>
          <a:solidFill>
            <a:srgbClr val="0034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DB9279DC-E64C-4E31-917D-A71B6F465241}"/>
              </a:ext>
            </a:extLst>
          </p:cNvPr>
          <p:cNvSpPr/>
          <p:nvPr/>
        </p:nvSpPr>
        <p:spPr>
          <a:xfrm>
            <a:off x="-3002106" y="-1037726"/>
            <a:ext cx="7123495" cy="85629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5" name="Imagen 14" descr="Imagen que contiene espejo, persona&#10;&#10;Descripción generada con confianza alta">
            <a:extLst>
              <a:ext uri="{FF2B5EF4-FFF2-40B4-BE49-F238E27FC236}">
                <a16:creationId xmlns:a16="http://schemas.microsoft.com/office/drawing/2014/main" id="{C4FF3CA6-AF6B-4EEF-83BC-B95CA1279F2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61" y="1283676"/>
            <a:ext cx="3920173" cy="3920173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1AF7570E-8381-4523-BB08-2E6094F42D43}"/>
              </a:ext>
            </a:extLst>
          </p:cNvPr>
          <p:cNvSpPr txBox="1"/>
          <p:nvPr/>
        </p:nvSpPr>
        <p:spPr>
          <a:xfrm>
            <a:off x="4913075" y="2412764"/>
            <a:ext cx="63150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Preguntas y Respuestas</a:t>
            </a:r>
          </a:p>
        </p:txBody>
      </p:sp>
      <p:pic>
        <p:nvPicPr>
          <p:cNvPr id="6" name="Imagen 5" descr="Imagen que contiene reloj, laptop, computadora&#10;&#10;Descripción generada automáticamente">
            <a:extLst>
              <a:ext uri="{FF2B5EF4-FFF2-40B4-BE49-F238E27FC236}">
                <a16:creationId xmlns:a16="http://schemas.microsoft.com/office/drawing/2014/main" id="{D48D8EDC-8D56-410A-A031-748473CAA85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27" y="0"/>
            <a:ext cx="3210373" cy="63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5830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uadroTexto 15">
            <a:extLst>
              <a:ext uri="{FF2B5EF4-FFF2-40B4-BE49-F238E27FC236}">
                <a16:creationId xmlns:a16="http://schemas.microsoft.com/office/drawing/2014/main" id="{1AF7570E-8381-4523-BB08-2E6094F42D43}"/>
              </a:ext>
            </a:extLst>
          </p:cNvPr>
          <p:cNvSpPr txBox="1"/>
          <p:nvPr/>
        </p:nvSpPr>
        <p:spPr>
          <a:xfrm>
            <a:off x="3785327" y="5473623"/>
            <a:ext cx="1198909" cy="11154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Tour  </a:t>
            </a:r>
          </a:p>
        </p:txBody>
      </p:sp>
      <p:pic>
        <p:nvPicPr>
          <p:cNvPr id="2052" name="Picture 4" descr="Generador de Códigos QR Codes">
            <a:extLst>
              <a:ext uri="{FF2B5EF4-FFF2-40B4-BE49-F238E27FC236}">
                <a16:creationId xmlns:a16="http://schemas.microsoft.com/office/drawing/2014/main" id="{9F10B897-EBBE-49CE-BAFA-29F79479A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58375" y="1669360"/>
            <a:ext cx="2333625" cy="233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F880EF2-DF79-4D9D-8F11-E91D48C79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B38E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n 17" descr="Imagen que contiene reloj, laptop, computadora&#10;&#10;Descripción generada automáticamente">
            <a:extLst>
              <a:ext uri="{FF2B5EF4-FFF2-40B4-BE49-F238E27FC236}">
                <a16:creationId xmlns:a16="http://schemas.microsoft.com/office/drawing/2014/main" id="{4DA50683-E555-4A40-B6F2-3EE4CC61A9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236" y="5894271"/>
            <a:ext cx="3210373" cy="63826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F1FE077-9AEB-406A-B58D-00D59E55BA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38" y="198725"/>
            <a:ext cx="4587441" cy="52748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F263A70-1E66-4B32-9915-26EA2754B7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2469" y="145037"/>
            <a:ext cx="4510911" cy="527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6327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F6FD2D893A534B8E7C3E59A63DA1A4" ma:contentTypeVersion="6" ma:contentTypeDescription="Crear nuevo documento." ma:contentTypeScope="" ma:versionID="af07a98cbfac819cdee52fddcf489c0b">
  <xsd:schema xmlns:xsd="http://www.w3.org/2001/XMLSchema" xmlns:xs="http://www.w3.org/2001/XMLSchema" xmlns:p="http://schemas.microsoft.com/office/2006/metadata/properties" xmlns:ns2="e28a0b80-7bdb-41eb-b071-3fe8482e036a" targetNamespace="http://schemas.microsoft.com/office/2006/metadata/properties" ma:root="true" ma:fieldsID="27b19f16e918e4e9b476e305d8363347" ns2:_="">
    <xsd:import namespace="e28a0b80-7bdb-41eb-b071-3fe8482e03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8a0b80-7bdb-41eb-b071-3fe8482e03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0D84D0D-82F2-4552-BEFF-270C13F4DD5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B9EB560-BB56-44B2-9932-6E94C26BE61F}"/>
</file>

<file path=customXml/itemProps3.xml><?xml version="1.0" encoding="utf-8"?>
<ds:datastoreItem xmlns:ds="http://schemas.openxmlformats.org/officeDocument/2006/customXml" ds:itemID="{0017BB42-D2C8-47EE-8671-294988B21474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1440</TotalTime>
  <Words>830</Words>
  <Application>Microsoft Office PowerPoint</Application>
  <PresentationFormat>Panorámica</PresentationFormat>
  <Paragraphs>107</Paragraphs>
  <Slides>17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Segoe UI</vt:lpstr>
      <vt:lpstr>Segoe UI Light</vt:lpstr>
      <vt:lpstr>Segoe UI Semibold</vt:lpstr>
      <vt:lpstr>Wingdings</vt:lpstr>
      <vt:lpstr>Tema de Office</vt:lpstr>
      <vt:lpstr>3_Custom Design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Principales acciones  en el  Marketing</vt:lpstr>
      <vt:lpstr>Tácticas más utilizadas / más efectivas</vt:lpstr>
      <vt:lpstr>Plataformas de Redes Sociales más Efectivas</vt:lpstr>
      <vt:lpstr>Ecosistema Marketing Automation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José Ramírez</dc:creator>
  <cp:lastModifiedBy>José Antonio Ortega Varela</cp:lastModifiedBy>
  <cp:revision>5</cp:revision>
  <dcterms:created xsi:type="dcterms:W3CDTF">2019-10-16T17:00:01Z</dcterms:created>
  <dcterms:modified xsi:type="dcterms:W3CDTF">2019-10-18T14:48:02Z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0x0101004FF6FD2D893A534B8E7C3E59A63DA1A4</vt:lpwstr>
  </property>
</Properties>
</file>