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24"/>
  </p:notesMasterIdLst>
  <p:sldIdLst>
    <p:sldId id="258" r:id="rId3"/>
    <p:sldId id="2703" r:id="rId4"/>
    <p:sldId id="2702" r:id="rId5"/>
    <p:sldId id="257" r:id="rId6"/>
    <p:sldId id="261" r:id="rId7"/>
    <p:sldId id="2705" r:id="rId8"/>
    <p:sldId id="2706" r:id="rId9"/>
    <p:sldId id="2707" r:id="rId10"/>
    <p:sldId id="2708" r:id="rId11"/>
    <p:sldId id="2709" r:id="rId12"/>
    <p:sldId id="2710" r:id="rId13"/>
    <p:sldId id="2711" r:id="rId14"/>
    <p:sldId id="2712" r:id="rId15"/>
    <p:sldId id="2713" r:id="rId16"/>
    <p:sldId id="2714" r:id="rId17"/>
    <p:sldId id="1845" r:id="rId18"/>
    <p:sldId id="2720" r:id="rId19"/>
    <p:sldId id="2719" r:id="rId20"/>
    <p:sldId id="2718" r:id="rId21"/>
    <p:sldId id="259" r:id="rId22"/>
    <p:sldId id="2704" r:id="rId2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62"/>
    <a:srgbClr val="51A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7E5A69-D5D2-49C2-AD2A-FB375870B430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83D18C-9045-4790-BD79-4594AD16E4F4}">
      <dgm:prSet phldrT="[Texto]"/>
      <dgm:spPr/>
      <dgm:t>
        <a:bodyPr/>
        <a:lstStyle/>
        <a:p>
          <a:r>
            <a:rPr lang="es-MX" dirty="0"/>
            <a:t>Microsoft Dynamics GP (2016 &amp; Earlier)</a:t>
          </a:r>
        </a:p>
      </dgm:t>
    </dgm:pt>
    <dgm:pt modelId="{EF62C69E-0DB4-48CF-8B6B-C8A5B80B5018}" type="parTrans" cxnId="{2FD51FFB-1D43-4D65-8E0B-FBF5732D7C3D}">
      <dgm:prSet/>
      <dgm:spPr/>
      <dgm:t>
        <a:bodyPr/>
        <a:lstStyle/>
        <a:p>
          <a:endParaRPr lang="es-MX"/>
        </a:p>
      </dgm:t>
    </dgm:pt>
    <dgm:pt modelId="{7154BDDE-08CA-4D6E-973F-0195FDD3C309}" type="sibTrans" cxnId="{2FD51FFB-1D43-4D65-8E0B-FBF5732D7C3D}">
      <dgm:prSet/>
      <dgm:spPr/>
      <dgm:t>
        <a:bodyPr/>
        <a:lstStyle/>
        <a:p>
          <a:endParaRPr lang="es-MX"/>
        </a:p>
      </dgm:t>
    </dgm:pt>
    <dgm:pt modelId="{9E071F38-8D5E-44CA-A21E-69A7116EEDCC}">
      <dgm:prSet phldrT="[Texto]"/>
      <dgm:spPr/>
      <dgm:t>
        <a:bodyPr/>
        <a:lstStyle/>
        <a:p>
          <a:r>
            <a:rPr lang="es-MX" dirty="0"/>
            <a:t>Base de datos en SQL</a:t>
          </a:r>
        </a:p>
      </dgm:t>
    </dgm:pt>
    <dgm:pt modelId="{7DB36087-32B9-44D3-B14C-7B40B76B63C1}" type="parTrans" cxnId="{E13C6843-535A-4748-AADB-9EF278C11B22}">
      <dgm:prSet/>
      <dgm:spPr/>
      <dgm:t>
        <a:bodyPr/>
        <a:lstStyle/>
        <a:p>
          <a:endParaRPr lang="es-MX"/>
        </a:p>
      </dgm:t>
    </dgm:pt>
    <dgm:pt modelId="{CF88F8B0-C7D0-47F8-A5C2-61EF45C997A4}" type="sibTrans" cxnId="{E13C6843-535A-4748-AADB-9EF278C11B22}">
      <dgm:prSet/>
      <dgm:spPr/>
      <dgm:t>
        <a:bodyPr/>
        <a:lstStyle/>
        <a:p>
          <a:endParaRPr lang="es-MX"/>
        </a:p>
      </dgm:t>
    </dgm:pt>
    <dgm:pt modelId="{D61B6A95-DE26-4777-AF0F-595F8DD97EFE}">
      <dgm:prSet phldrT="[Texto]"/>
      <dgm:spPr/>
      <dgm:t>
        <a:bodyPr/>
        <a:lstStyle/>
        <a:p>
          <a:r>
            <a:rPr lang="es-MX" dirty="0"/>
            <a:t>Abre conectividad oData (R2)</a:t>
          </a:r>
        </a:p>
      </dgm:t>
    </dgm:pt>
    <dgm:pt modelId="{D4FCA84D-6412-4976-964A-89982DEFFBAB}" type="parTrans" cxnId="{445C2FFA-B867-4B06-9DDD-025C750971FB}">
      <dgm:prSet/>
      <dgm:spPr/>
      <dgm:t>
        <a:bodyPr/>
        <a:lstStyle/>
        <a:p>
          <a:endParaRPr lang="es-MX"/>
        </a:p>
      </dgm:t>
    </dgm:pt>
    <dgm:pt modelId="{37F5E063-79C8-4329-829E-62CDEBAEE1E3}" type="sibTrans" cxnId="{445C2FFA-B867-4B06-9DDD-025C750971FB}">
      <dgm:prSet/>
      <dgm:spPr/>
      <dgm:t>
        <a:bodyPr/>
        <a:lstStyle/>
        <a:p>
          <a:endParaRPr lang="es-MX"/>
        </a:p>
      </dgm:t>
    </dgm:pt>
    <dgm:pt modelId="{E293382A-3272-4BA2-811E-A8D2C222E30F}">
      <dgm:prSet phldrT="[Texto]"/>
      <dgm:spPr/>
      <dgm:t>
        <a:bodyPr/>
        <a:lstStyle/>
        <a:p>
          <a:r>
            <a:rPr lang="es-MX" dirty="0"/>
            <a:t>Dynamics 365 GP</a:t>
          </a:r>
        </a:p>
      </dgm:t>
    </dgm:pt>
    <dgm:pt modelId="{679F9BBB-5FA5-4B77-A0A1-F8E9337858BD}" type="parTrans" cxnId="{995D3481-14E7-4B6D-8B87-EB6F1A27F25A}">
      <dgm:prSet/>
      <dgm:spPr/>
      <dgm:t>
        <a:bodyPr/>
        <a:lstStyle/>
        <a:p>
          <a:endParaRPr lang="es-MX"/>
        </a:p>
      </dgm:t>
    </dgm:pt>
    <dgm:pt modelId="{9923A9DE-4631-465F-9E22-7340A1CD437B}" type="sibTrans" cxnId="{995D3481-14E7-4B6D-8B87-EB6F1A27F25A}">
      <dgm:prSet/>
      <dgm:spPr/>
      <dgm:t>
        <a:bodyPr/>
        <a:lstStyle/>
        <a:p>
          <a:endParaRPr lang="es-MX"/>
        </a:p>
      </dgm:t>
    </dgm:pt>
    <dgm:pt modelId="{8D36CE1C-D086-43DF-B161-18AF8C3A2C5B}">
      <dgm:prSet phldrT="[Texto]"/>
      <dgm:spPr/>
      <dgm:t>
        <a:bodyPr/>
        <a:lstStyle/>
        <a:p>
          <a:r>
            <a:rPr lang="es-MX" dirty="0"/>
            <a:t>Edge</a:t>
          </a:r>
        </a:p>
      </dgm:t>
    </dgm:pt>
    <dgm:pt modelId="{A06D2B74-F591-4729-BB3C-56277E7A77FF}" type="parTrans" cxnId="{35BA3EF7-EF11-4BCE-8278-D09E7E12DD83}">
      <dgm:prSet/>
      <dgm:spPr/>
      <dgm:t>
        <a:bodyPr/>
        <a:lstStyle/>
        <a:p>
          <a:endParaRPr lang="es-MX"/>
        </a:p>
      </dgm:t>
    </dgm:pt>
    <dgm:pt modelId="{E7472453-6F96-4B86-A341-2E48F8953271}" type="sibTrans" cxnId="{35BA3EF7-EF11-4BCE-8278-D09E7E12DD83}">
      <dgm:prSet/>
      <dgm:spPr/>
      <dgm:t>
        <a:bodyPr/>
        <a:lstStyle/>
        <a:p>
          <a:endParaRPr lang="es-MX"/>
        </a:p>
      </dgm:t>
    </dgm:pt>
    <dgm:pt modelId="{4F5ED89A-58B8-4DAF-B4AC-8CA4612DC6C3}">
      <dgm:prSet phldrT="[Texto]"/>
      <dgm:spPr/>
      <dgm:t>
        <a:bodyPr/>
        <a:lstStyle/>
        <a:p>
          <a:r>
            <a:rPr lang="es-MX" dirty="0"/>
            <a:t>CDS</a:t>
          </a:r>
        </a:p>
      </dgm:t>
    </dgm:pt>
    <dgm:pt modelId="{91895325-D7AD-4851-9515-A76E06082949}" type="parTrans" cxnId="{29FF6E9A-29CA-438F-B673-C95027441536}">
      <dgm:prSet/>
      <dgm:spPr/>
      <dgm:t>
        <a:bodyPr/>
        <a:lstStyle/>
        <a:p>
          <a:endParaRPr lang="es-MX"/>
        </a:p>
      </dgm:t>
    </dgm:pt>
    <dgm:pt modelId="{81A85A65-CB33-44CE-9D5F-3431BBB01A45}" type="sibTrans" cxnId="{29FF6E9A-29CA-438F-B673-C95027441536}">
      <dgm:prSet/>
      <dgm:spPr/>
      <dgm:t>
        <a:bodyPr/>
        <a:lstStyle/>
        <a:p>
          <a:endParaRPr lang="es-MX"/>
        </a:p>
      </dgm:t>
    </dgm:pt>
    <dgm:pt modelId="{8BAFD3A1-9A0E-47BF-9FF2-F8F2C72694B3}">
      <dgm:prSet phldrT="[Texto]"/>
      <dgm:spPr/>
      <dgm:t>
        <a:bodyPr/>
        <a:lstStyle/>
        <a:p>
          <a:r>
            <a:rPr lang="es-MX" dirty="0"/>
            <a:t>Cliente Web</a:t>
          </a:r>
        </a:p>
      </dgm:t>
    </dgm:pt>
    <dgm:pt modelId="{CDE3703A-C8E3-47F3-BA42-4B1F09C21D9F}" type="parTrans" cxnId="{A6AC91DD-5C2B-4870-ACE4-77F08875D893}">
      <dgm:prSet/>
      <dgm:spPr/>
      <dgm:t>
        <a:bodyPr/>
        <a:lstStyle/>
        <a:p>
          <a:endParaRPr lang="es-MX"/>
        </a:p>
      </dgm:t>
    </dgm:pt>
    <dgm:pt modelId="{D58864E9-DDE5-4F89-B92F-29A532072F2E}" type="sibTrans" cxnId="{A6AC91DD-5C2B-4870-ACE4-77F08875D893}">
      <dgm:prSet/>
      <dgm:spPr/>
      <dgm:t>
        <a:bodyPr/>
        <a:lstStyle/>
        <a:p>
          <a:endParaRPr lang="es-MX"/>
        </a:p>
      </dgm:t>
    </dgm:pt>
    <dgm:pt modelId="{2852DB4B-70AC-4C99-B707-1D5604170F53}" type="pres">
      <dgm:prSet presAssocID="{DB7E5A69-D5D2-49C2-AD2A-FB375870B430}" presName="Name0" presStyleCnt="0">
        <dgm:presLayoutVars>
          <dgm:dir/>
        </dgm:presLayoutVars>
      </dgm:prSet>
      <dgm:spPr/>
    </dgm:pt>
    <dgm:pt modelId="{BAECB2EF-0B5F-484B-8D8C-63A2BECE77D5}" type="pres">
      <dgm:prSet presAssocID="{DB83D18C-9045-4790-BD79-4594AD16E4F4}" presName="parComposite" presStyleCnt="0"/>
      <dgm:spPr/>
    </dgm:pt>
    <dgm:pt modelId="{13436EB5-4621-4CE0-A080-BCC9B94ECC23}" type="pres">
      <dgm:prSet presAssocID="{DB83D18C-9045-4790-BD79-4594AD16E4F4}" presName="parBigCircle" presStyleLbl="node0" presStyleIdx="0" presStyleCnt="2"/>
      <dgm:spPr/>
    </dgm:pt>
    <dgm:pt modelId="{6FA0C002-622C-4CC6-A989-A10F1F4C9AFC}" type="pres">
      <dgm:prSet presAssocID="{DB83D18C-9045-4790-BD79-4594AD16E4F4}" presName="parTx" presStyleLbl="revTx" presStyleIdx="0" presStyleCnt="12"/>
      <dgm:spPr/>
    </dgm:pt>
    <dgm:pt modelId="{4C84443A-9CE5-420D-BE2C-3E41E68DC518}" type="pres">
      <dgm:prSet presAssocID="{DB83D18C-9045-4790-BD79-4594AD16E4F4}" presName="bSpace" presStyleCnt="0"/>
      <dgm:spPr/>
    </dgm:pt>
    <dgm:pt modelId="{746D849A-F6D5-405B-B91D-A7E09ACED704}" type="pres">
      <dgm:prSet presAssocID="{DB83D18C-9045-4790-BD79-4594AD16E4F4}" presName="parBackupNorm" presStyleCnt="0"/>
      <dgm:spPr/>
    </dgm:pt>
    <dgm:pt modelId="{E33EAAE4-354C-4E14-99B7-476BDE072493}" type="pres">
      <dgm:prSet presAssocID="{7154BDDE-08CA-4D6E-973F-0195FDD3C309}" presName="parSpace" presStyleCnt="0"/>
      <dgm:spPr/>
    </dgm:pt>
    <dgm:pt modelId="{79AF9606-EE34-4756-B04E-CC57A7367D0C}" type="pres">
      <dgm:prSet presAssocID="{9E071F38-8D5E-44CA-A21E-69A7116EEDCC}" presName="desBackupLeftNorm" presStyleCnt="0"/>
      <dgm:spPr/>
    </dgm:pt>
    <dgm:pt modelId="{0C422EF2-2F28-46C8-B219-0EB0175AEF0C}" type="pres">
      <dgm:prSet presAssocID="{9E071F38-8D5E-44CA-A21E-69A7116EEDCC}" presName="desComposite" presStyleCnt="0"/>
      <dgm:spPr/>
    </dgm:pt>
    <dgm:pt modelId="{8307B8C6-A230-4C78-B452-5C1B98696AB5}" type="pres">
      <dgm:prSet presAssocID="{9E071F38-8D5E-44CA-A21E-69A7116EEDCC}" presName="desCircle" presStyleLbl="node1" presStyleIdx="0" presStyleCnt="5"/>
      <dgm:spPr/>
    </dgm:pt>
    <dgm:pt modelId="{D3B09854-6083-4D63-AA4D-7CA539A66A99}" type="pres">
      <dgm:prSet presAssocID="{9E071F38-8D5E-44CA-A21E-69A7116EEDCC}" presName="chTx" presStyleLbl="revTx" presStyleIdx="1" presStyleCnt="12"/>
      <dgm:spPr/>
    </dgm:pt>
    <dgm:pt modelId="{94F24B6A-F0F7-4299-8313-2212A8B8BD85}" type="pres">
      <dgm:prSet presAssocID="{9E071F38-8D5E-44CA-A21E-69A7116EEDCC}" presName="desTx" presStyleLbl="revTx" presStyleIdx="2" presStyleCnt="12">
        <dgm:presLayoutVars>
          <dgm:bulletEnabled val="1"/>
        </dgm:presLayoutVars>
      </dgm:prSet>
      <dgm:spPr/>
    </dgm:pt>
    <dgm:pt modelId="{537BB9F9-132B-4AD9-9B7A-E229EEF23A0C}" type="pres">
      <dgm:prSet presAssocID="{9E071F38-8D5E-44CA-A21E-69A7116EEDCC}" presName="desBackupRightNorm" presStyleCnt="0"/>
      <dgm:spPr/>
    </dgm:pt>
    <dgm:pt modelId="{475CBA84-B765-4545-997E-5CB2568D036A}" type="pres">
      <dgm:prSet presAssocID="{CF88F8B0-C7D0-47F8-A5C2-61EF45C997A4}" presName="desSpace" presStyleCnt="0"/>
      <dgm:spPr/>
    </dgm:pt>
    <dgm:pt modelId="{9D919F75-1086-4616-A144-3AE0EF1EA1EA}" type="pres">
      <dgm:prSet presAssocID="{D61B6A95-DE26-4777-AF0F-595F8DD97EFE}" presName="desBackupLeftNorm" presStyleCnt="0"/>
      <dgm:spPr/>
    </dgm:pt>
    <dgm:pt modelId="{5E37C376-183E-419A-B741-5110300321EC}" type="pres">
      <dgm:prSet presAssocID="{D61B6A95-DE26-4777-AF0F-595F8DD97EFE}" presName="desComposite" presStyleCnt="0"/>
      <dgm:spPr/>
    </dgm:pt>
    <dgm:pt modelId="{14086196-44DB-47FB-B93D-A37E606AAFCB}" type="pres">
      <dgm:prSet presAssocID="{D61B6A95-DE26-4777-AF0F-595F8DD97EFE}" presName="desCircle" presStyleLbl="node1" presStyleIdx="1" presStyleCnt="5"/>
      <dgm:spPr/>
    </dgm:pt>
    <dgm:pt modelId="{4020C7CE-7C67-4A1A-B836-C124762B7F18}" type="pres">
      <dgm:prSet presAssocID="{D61B6A95-DE26-4777-AF0F-595F8DD97EFE}" presName="chTx" presStyleLbl="revTx" presStyleIdx="3" presStyleCnt="12"/>
      <dgm:spPr/>
    </dgm:pt>
    <dgm:pt modelId="{73277737-49FA-4DFC-8520-7C5544655D9C}" type="pres">
      <dgm:prSet presAssocID="{D61B6A95-DE26-4777-AF0F-595F8DD97EFE}" presName="desTx" presStyleLbl="revTx" presStyleIdx="4" presStyleCnt="12">
        <dgm:presLayoutVars>
          <dgm:bulletEnabled val="1"/>
        </dgm:presLayoutVars>
      </dgm:prSet>
      <dgm:spPr/>
    </dgm:pt>
    <dgm:pt modelId="{766C6982-BA5A-49B5-85AC-DF8DAB220B21}" type="pres">
      <dgm:prSet presAssocID="{D61B6A95-DE26-4777-AF0F-595F8DD97EFE}" presName="desBackupRightNorm" presStyleCnt="0"/>
      <dgm:spPr/>
    </dgm:pt>
    <dgm:pt modelId="{EA884026-E332-496B-986E-0046056ED31A}" type="pres">
      <dgm:prSet presAssocID="{37F5E063-79C8-4329-829E-62CDEBAEE1E3}" presName="desSpace" presStyleCnt="0"/>
      <dgm:spPr/>
    </dgm:pt>
    <dgm:pt modelId="{BE94AFEE-1F09-4C7C-9B1A-6F27164B7822}" type="pres">
      <dgm:prSet presAssocID="{8BAFD3A1-9A0E-47BF-9FF2-F8F2C72694B3}" presName="desBackupLeftNorm" presStyleCnt="0"/>
      <dgm:spPr/>
    </dgm:pt>
    <dgm:pt modelId="{B7316BFA-E2C4-48DE-9B1D-58838559289C}" type="pres">
      <dgm:prSet presAssocID="{8BAFD3A1-9A0E-47BF-9FF2-F8F2C72694B3}" presName="desComposite" presStyleCnt="0"/>
      <dgm:spPr/>
    </dgm:pt>
    <dgm:pt modelId="{45225906-C078-40F2-9391-020AD4187C78}" type="pres">
      <dgm:prSet presAssocID="{8BAFD3A1-9A0E-47BF-9FF2-F8F2C72694B3}" presName="desCircle" presStyleLbl="node1" presStyleIdx="2" presStyleCnt="5"/>
      <dgm:spPr/>
    </dgm:pt>
    <dgm:pt modelId="{65A9CBAB-66B7-4282-8DC1-42A3A617C64A}" type="pres">
      <dgm:prSet presAssocID="{8BAFD3A1-9A0E-47BF-9FF2-F8F2C72694B3}" presName="chTx" presStyleLbl="revTx" presStyleIdx="5" presStyleCnt="12"/>
      <dgm:spPr/>
    </dgm:pt>
    <dgm:pt modelId="{1F66BBB2-F92B-4E21-BBAE-7C358748ED14}" type="pres">
      <dgm:prSet presAssocID="{8BAFD3A1-9A0E-47BF-9FF2-F8F2C72694B3}" presName="desTx" presStyleLbl="revTx" presStyleIdx="6" presStyleCnt="12">
        <dgm:presLayoutVars>
          <dgm:bulletEnabled val="1"/>
        </dgm:presLayoutVars>
      </dgm:prSet>
      <dgm:spPr/>
    </dgm:pt>
    <dgm:pt modelId="{F418E129-1B4E-4655-A096-B56EA5A8B59E}" type="pres">
      <dgm:prSet presAssocID="{8BAFD3A1-9A0E-47BF-9FF2-F8F2C72694B3}" presName="desBackupRightNorm" presStyleCnt="0"/>
      <dgm:spPr/>
    </dgm:pt>
    <dgm:pt modelId="{8F31953E-22AB-40D7-9DC2-79FA29124017}" type="pres">
      <dgm:prSet presAssocID="{D58864E9-DDE5-4F89-B92F-29A532072F2E}" presName="desSpace" presStyleCnt="0"/>
      <dgm:spPr/>
    </dgm:pt>
    <dgm:pt modelId="{B7F6767C-B4BB-463F-B5F3-C44DF84C196F}" type="pres">
      <dgm:prSet presAssocID="{E293382A-3272-4BA2-811E-A8D2C222E30F}" presName="parComposite" presStyleCnt="0"/>
      <dgm:spPr/>
    </dgm:pt>
    <dgm:pt modelId="{FA139428-FEFF-47F0-A51D-9F19B0E8FC3D}" type="pres">
      <dgm:prSet presAssocID="{E293382A-3272-4BA2-811E-A8D2C222E30F}" presName="parBigCircle" presStyleLbl="node0" presStyleIdx="1" presStyleCnt="2"/>
      <dgm:spPr/>
    </dgm:pt>
    <dgm:pt modelId="{7278B7B3-5509-4C39-AAE7-CBFFF9BA1793}" type="pres">
      <dgm:prSet presAssocID="{E293382A-3272-4BA2-811E-A8D2C222E30F}" presName="parTx" presStyleLbl="revTx" presStyleIdx="7" presStyleCnt="12"/>
      <dgm:spPr/>
    </dgm:pt>
    <dgm:pt modelId="{C6667E37-DCA2-461E-AE28-40A727C23989}" type="pres">
      <dgm:prSet presAssocID="{E293382A-3272-4BA2-811E-A8D2C222E30F}" presName="bSpace" presStyleCnt="0"/>
      <dgm:spPr/>
    </dgm:pt>
    <dgm:pt modelId="{54C3C48A-3F51-4F95-A729-224E45B01D92}" type="pres">
      <dgm:prSet presAssocID="{E293382A-3272-4BA2-811E-A8D2C222E30F}" presName="parBackupNorm" presStyleCnt="0"/>
      <dgm:spPr/>
    </dgm:pt>
    <dgm:pt modelId="{95953179-6D17-4740-8B46-8AD9515849E6}" type="pres">
      <dgm:prSet presAssocID="{9923A9DE-4631-465F-9E22-7340A1CD437B}" presName="parSpace" presStyleCnt="0"/>
      <dgm:spPr/>
    </dgm:pt>
    <dgm:pt modelId="{3BF394D8-EE2F-43D9-8C0B-A990CE3C92FC}" type="pres">
      <dgm:prSet presAssocID="{8D36CE1C-D086-43DF-B161-18AF8C3A2C5B}" presName="desBackupLeftNorm" presStyleCnt="0"/>
      <dgm:spPr/>
    </dgm:pt>
    <dgm:pt modelId="{4A686B42-1886-4D6A-A55B-BBB6D3822278}" type="pres">
      <dgm:prSet presAssocID="{8D36CE1C-D086-43DF-B161-18AF8C3A2C5B}" presName="desComposite" presStyleCnt="0"/>
      <dgm:spPr/>
    </dgm:pt>
    <dgm:pt modelId="{413233AA-59E5-4B85-B443-7604E740AD18}" type="pres">
      <dgm:prSet presAssocID="{8D36CE1C-D086-43DF-B161-18AF8C3A2C5B}" presName="desCircle" presStyleLbl="node1" presStyleIdx="3" presStyleCnt="5"/>
      <dgm:spPr/>
    </dgm:pt>
    <dgm:pt modelId="{05552DF4-4E83-4232-B964-003A0A1E4196}" type="pres">
      <dgm:prSet presAssocID="{8D36CE1C-D086-43DF-B161-18AF8C3A2C5B}" presName="chTx" presStyleLbl="revTx" presStyleIdx="8" presStyleCnt="12"/>
      <dgm:spPr/>
    </dgm:pt>
    <dgm:pt modelId="{704DD315-5250-4533-BBE3-BFBF239166A1}" type="pres">
      <dgm:prSet presAssocID="{8D36CE1C-D086-43DF-B161-18AF8C3A2C5B}" presName="desTx" presStyleLbl="revTx" presStyleIdx="9" presStyleCnt="12">
        <dgm:presLayoutVars>
          <dgm:bulletEnabled val="1"/>
        </dgm:presLayoutVars>
      </dgm:prSet>
      <dgm:spPr/>
    </dgm:pt>
    <dgm:pt modelId="{F294EED9-29FD-4B74-BE01-89DD1D9C523B}" type="pres">
      <dgm:prSet presAssocID="{8D36CE1C-D086-43DF-B161-18AF8C3A2C5B}" presName="desBackupRightNorm" presStyleCnt="0"/>
      <dgm:spPr/>
    </dgm:pt>
    <dgm:pt modelId="{140A9D56-B7F0-490C-B806-38CE59366F32}" type="pres">
      <dgm:prSet presAssocID="{E7472453-6F96-4B86-A341-2E48F8953271}" presName="desSpace" presStyleCnt="0"/>
      <dgm:spPr/>
    </dgm:pt>
    <dgm:pt modelId="{554839CB-57E0-44A3-A832-13D3C23CDFB4}" type="pres">
      <dgm:prSet presAssocID="{4F5ED89A-58B8-4DAF-B4AC-8CA4612DC6C3}" presName="desBackupLeftNorm" presStyleCnt="0"/>
      <dgm:spPr/>
    </dgm:pt>
    <dgm:pt modelId="{8FD61CFB-F635-47A4-B255-DC6015DA221C}" type="pres">
      <dgm:prSet presAssocID="{4F5ED89A-58B8-4DAF-B4AC-8CA4612DC6C3}" presName="desComposite" presStyleCnt="0"/>
      <dgm:spPr/>
    </dgm:pt>
    <dgm:pt modelId="{7983EDE5-5C7D-4612-96FC-A08D704AB14C}" type="pres">
      <dgm:prSet presAssocID="{4F5ED89A-58B8-4DAF-B4AC-8CA4612DC6C3}" presName="desCircle" presStyleLbl="node1" presStyleIdx="4" presStyleCnt="5"/>
      <dgm:spPr/>
    </dgm:pt>
    <dgm:pt modelId="{3A434E7F-EB47-4292-B768-A0CF4B4733AF}" type="pres">
      <dgm:prSet presAssocID="{4F5ED89A-58B8-4DAF-B4AC-8CA4612DC6C3}" presName="chTx" presStyleLbl="revTx" presStyleIdx="10" presStyleCnt="12"/>
      <dgm:spPr/>
    </dgm:pt>
    <dgm:pt modelId="{4E05F8C6-AE71-4BFF-98E6-2344FC8D5E1B}" type="pres">
      <dgm:prSet presAssocID="{4F5ED89A-58B8-4DAF-B4AC-8CA4612DC6C3}" presName="desTx" presStyleLbl="revTx" presStyleIdx="11" presStyleCnt="12">
        <dgm:presLayoutVars>
          <dgm:bulletEnabled val="1"/>
        </dgm:presLayoutVars>
      </dgm:prSet>
      <dgm:spPr/>
    </dgm:pt>
    <dgm:pt modelId="{8D4CA0CC-5897-4C5C-8B91-B76AE1C43992}" type="pres">
      <dgm:prSet presAssocID="{4F5ED89A-58B8-4DAF-B4AC-8CA4612DC6C3}" presName="desBackupRightNorm" presStyleCnt="0"/>
      <dgm:spPr/>
    </dgm:pt>
    <dgm:pt modelId="{B15DEAC3-1212-46C1-92FA-22178D399B41}" type="pres">
      <dgm:prSet presAssocID="{81A85A65-CB33-44CE-9D5F-3431BBB01A45}" presName="desSpace" presStyleCnt="0"/>
      <dgm:spPr/>
    </dgm:pt>
  </dgm:ptLst>
  <dgm:cxnLst>
    <dgm:cxn modelId="{FECA2407-BEBD-434C-9245-7BF2B2534723}" type="presOf" srcId="{4F5ED89A-58B8-4DAF-B4AC-8CA4612DC6C3}" destId="{3A434E7F-EB47-4292-B768-A0CF4B4733AF}" srcOrd="0" destOrd="0" presId="urn:microsoft.com/office/officeart/2008/layout/CircleAccentTimeline"/>
    <dgm:cxn modelId="{CD262429-4CE2-4A4B-8023-C89483D4DE88}" type="presOf" srcId="{8D36CE1C-D086-43DF-B161-18AF8C3A2C5B}" destId="{05552DF4-4E83-4232-B964-003A0A1E4196}" srcOrd="0" destOrd="0" presId="urn:microsoft.com/office/officeart/2008/layout/CircleAccentTimeline"/>
    <dgm:cxn modelId="{E13C6843-535A-4748-AADB-9EF278C11B22}" srcId="{DB83D18C-9045-4790-BD79-4594AD16E4F4}" destId="{9E071F38-8D5E-44CA-A21E-69A7116EEDCC}" srcOrd="0" destOrd="0" parTransId="{7DB36087-32B9-44D3-B14C-7B40B76B63C1}" sibTransId="{CF88F8B0-C7D0-47F8-A5C2-61EF45C997A4}"/>
    <dgm:cxn modelId="{C1655A6E-3E93-4FB1-B8F3-9844065870CB}" type="presOf" srcId="{E293382A-3272-4BA2-811E-A8D2C222E30F}" destId="{7278B7B3-5509-4C39-AAE7-CBFFF9BA1793}" srcOrd="0" destOrd="0" presId="urn:microsoft.com/office/officeart/2008/layout/CircleAccentTimeline"/>
    <dgm:cxn modelId="{78A36872-74DD-4BAE-8318-ED4E39BD48E8}" type="presOf" srcId="{9E071F38-8D5E-44CA-A21E-69A7116EEDCC}" destId="{D3B09854-6083-4D63-AA4D-7CA539A66A99}" srcOrd="0" destOrd="0" presId="urn:microsoft.com/office/officeart/2008/layout/CircleAccentTimeline"/>
    <dgm:cxn modelId="{E7096F7C-54EE-40A2-9C8C-04A85952157D}" type="presOf" srcId="{8BAFD3A1-9A0E-47BF-9FF2-F8F2C72694B3}" destId="{65A9CBAB-66B7-4282-8DC1-42A3A617C64A}" srcOrd="0" destOrd="0" presId="urn:microsoft.com/office/officeart/2008/layout/CircleAccentTimeline"/>
    <dgm:cxn modelId="{995D3481-14E7-4B6D-8B87-EB6F1A27F25A}" srcId="{DB7E5A69-D5D2-49C2-AD2A-FB375870B430}" destId="{E293382A-3272-4BA2-811E-A8D2C222E30F}" srcOrd="1" destOrd="0" parTransId="{679F9BBB-5FA5-4B77-A0A1-F8E9337858BD}" sibTransId="{9923A9DE-4631-465F-9E22-7340A1CD437B}"/>
    <dgm:cxn modelId="{29FF6E9A-29CA-438F-B673-C95027441536}" srcId="{E293382A-3272-4BA2-811E-A8D2C222E30F}" destId="{4F5ED89A-58B8-4DAF-B4AC-8CA4612DC6C3}" srcOrd="1" destOrd="0" parTransId="{91895325-D7AD-4851-9515-A76E06082949}" sibTransId="{81A85A65-CB33-44CE-9D5F-3431BBB01A45}"/>
    <dgm:cxn modelId="{B361D9BE-7A1D-4437-98AC-66E6E1EAD63A}" type="presOf" srcId="{D61B6A95-DE26-4777-AF0F-595F8DD97EFE}" destId="{4020C7CE-7C67-4A1A-B836-C124762B7F18}" srcOrd="0" destOrd="0" presId="urn:microsoft.com/office/officeart/2008/layout/CircleAccentTimeline"/>
    <dgm:cxn modelId="{FCBCBCC2-D5BD-4E54-BF5A-93C256006316}" type="presOf" srcId="{DB83D18C-9045-4790-BD79-4594AD16E4F4}" destId="{6FA0C002-622C-4CC6-A989-A10F1F4C9AFC}" srcOrd="0" destOrd="0" presId="urn:microsoft.com/office/officeart/2008/layout/CircleAccentTimeline"/>
    <dgm:cxn modelId="{A6AC91DD-5C2B-4870-ACE4-77F08875D893}" srcId="{DB83D18C-9045-4790-BD79-4594AD16E4F4}" destId="{8BAFD3A1-9A0E-47BF-9FF2-F8F2C72694B3}" srcOrd="2" destOrd="0" parTransId="{CDE3703A-C8E3-47F3-BA42-4B1F09C21D9F}" sibTransId="{D58864E9-DDE5-4F89-B92F-29A532072F2E}"/>
    <dgm:cxn modelId="{F6D413DE-49E6-4413-951F-8BC14EF0C920}" type="presOf" srcId="{DB7E5A69-D5D2-49C2-AD2A-FB375870B430}" destId="{2852DB4B-70AC-4C99-B707-1D5604170F53}" srcOrd="0" destOrd="0" presId="urn:microsoft.com/office/officeart/2008/layout/CircleAccentTimeline"/>
    <dgm:cxn modelId="{35BA3EF7-EF11-4BCE-8278-D09E7E12DD83}" srcId="{E293382A-3272-4BA2-811E-A8D2C222E30F}" destId="{8D36CE1C-D086-43DF-B161-18AF8C3A2C5B}" srcOrd="0" destOrd="0" parTransId="{A06D2B74-F591-4729-BB3C-56277E7A77FF}" sibTransId="{E7472453-6F96-4B86-A341-2E48F8953271}"/>
    <dgm:cxn modelId="{445C2FFA-B867-4B06-9DDD-025C750971FB}" srcId="{DB83D18C-9045-4790-BD79-4594AD16E4F4}" destId="{D61B6A95-DE26-4777-AF0F-595F8DD97EFE}" srcOrd="1" destOrd="0" parTransId="{D4FCA84D-6412-4976-964A-89982DEFFBAB}" sibTransId="{37F5E063-79C8-4329-829E-62CDEBAEE1E3}"/>
    <dgm:cxn modelId="{2FD51FFB-1D43-4D65-8E0B-FBF5732D7C3D}" srcId="{DB7E5A69-D5D2-49C2-AD2A-FB375870B430}" destId="{DB83D18C-9045-4790-BD79-4594AD16E4F4}" srcOrd="0" destOrd="0" parTransId="{EF62C69E-0DB4-48CF-8B6B-C8A5B80B5018}" sibTransId="{7154BDDE-08CA-4D6E-973F-0195FDD3C309}"/>
    <dgm:cxn modelId="{683E07CD-EB38-456D-9DBA-3AC610A0CEAA}" type="presParOf" srcId="{2852DB4B-70AC-4C99-B707-1D5604170F53}" destId="{BAECB2EF-0B5F-484B-8D8C-63A2BECE77D5}" srcOrd="0" destOrd="0" presId="urn:microsoft.com/office/officeart/2008/layout/CircleAccentTimeline"/>
    <dgm:cxn modelId="{5F8B037F-8203-4464-A511-C2D4A87CA13C}" type="presParOf" srcId="{BAECB2EF-0B5F-484B-8D8C-63A2BECE77D5}" destId="{13436EB5-4621-4CE0-A080-BCC9B94ECC23}" srcOrd="0" destOrd="0" presId="urn:microsoft.com/office/officeart/2008/layout/CircleAccentTimeline"/>
    <dgm:cxn modelId="{F26DD90F-B359-4F76-9B35-F397E0485AB1}" type="presParOf" srcId="{BAECB2EF-0B5F-484B-8D8C-63A2BECE77D5}" destId="{6FA0C002-622C-4CC6-A989-A10F1F4C9AFC}" srcOrd="1" destOrd="0" presId="urn:microsoft.com/office/officeart/2008/layout/CircleAccentTimeline"/>
    <dgm:cxn modelId="{A703F539-E382-475F-9C47-FAE4653F30CB}" type="presParOf" srcId="{BAECB2EF-0B5F-484B-8D8C-63A2BECE77D5}" destId="{4C84443A-9CE5-420D-BE2C-3E41E68DC518}" srcOrd="2" destOrd="0" presId="urn:microsoft.com/office/officeart/2008/layout/CircleAccentTimeline"/>
    <dgm:cxn modelId="{072BEB40-4A42-4671-95AC-190415F7F3D4}" type="presParOf" srcId="{2852DB4B-70AC-4C99-B707-1D5604170F53}" destId="{746D849A-F6D5-405B-B91D-A7E09ACED704}" srcOrd="1" destOrd="0" presId="urn:microsoft.com/office/officeart/2008/layout/CircleAccentTimeline"/>
    <dgm:cxn modelId="{BDDC3B4D-7CEA-4738-A458-90D5CB2A1E75}" type="presParOf" srcId="{2852DB4B-70AC-4C99-B707-1D5604170F53}" destId="{E33EAAE4-354C-4E14-99B7-476BDE072493}" srcOrd="2" destOrd="0" presId="urn:microsoft.com/office/officeart/2008/layout/CircleAccentTimeline"/>
    <dgm:cxn modelId="{76247070-E028-46DA-8158-4F6838031C62}" type="presParOf" srcId="{2852DB4B-70AC-4C99-B707-1D5604170F53}" destId="{79AF9606-EE34-4756-B04E-CC57A7367D0C}" srcOrd="3" destOrd="0" presId="urn:microsoft.com/office/officeart/2008/layout/CircleAccentTimeline"/>
    <dgm:cxn modelId="{9E4BB15F-B680-47F1-AFFE-96C9BCE55A24}" type="presParOf" srcId="{2852DB4B-70AC-4C99-B707-1D5604170F53}" destId="{0C422EF2-2F28-46C8-B219-0EB0175AEF0C}" srcOrd="4" destOrd="0" presId="urn:microsoft.com/office/officeart/2008/layout/CircleAccentTimeline"/>
    <dgm:cxn modelId="{C0F89924-170E-47B3-BD7E-168148115E2E}" type="presParOf" srcId="{0C422EF2-2F28-46C8-B219-0EB0175AEF0C}" destId="{8307B8C6-A230-4C78-B452-5C1B98696AB5}" srcOrd="0" destOrd="0" presId="urn:microsoft.com/office/officeart/2008/layout/CircleAccentTimeline"/>
    <dgm:cxn modelId="{94443303-BDA9-43EF-BA39-846E7E74BDDF}" type="presParOf" srcId="{0C422EF2-2F28-46C8-B219-0EB0175AEF0C}" destId="{D3B09854-6083-4D63-AA4D-7CA539A66A99}" srcOrd="1" destOrd="0" presId="urn:microsoft.com/office/officeart/2008/layout/CircleAccentTimeline"/>
    <dgm:cxn modelId="{2F5EE6EA-1B79-4C6A-A4AD-37466C71787A}" type="presParOf" srcId="{0C422EF2-2F28-46C8-B219-0EB0175AEF0C}" destId="{94F24B6A-F0F7-4299-8313-2212A8B8BD85}" srcOrd="2" destOrd="0" presId="urn:microsoft.com/office/officeart/2008/layout/CircleAccentTimeline"/>
    <dgm:cxn modelId="{76A6A73B-3BD2-4BE1-885C-E24F68E8FA97}" type="presParOf" srcId="{2852DB4B-70AC-4C99-B707-1D5604170F53}" destId="{537BB9F9-132B-4AD9-9B7A-E229EEF23A0C}" srcOrd="5" destOrd="0" presId="urn:microsoft.com/office/officeart/2008/layout/CircleAccentTimeline"/>
    <dgm:cxn modelId="{7C227A95-50AA-49B2-9818-8B52C89A7EB8}" type="presParOf" srcId="{2852DB4B-70AC-4C99-B707-1D5604170F53}" destId="{475CBA84-B765-4545-997E-5CB2568D036A}" srcOrd="6" destOrd="0" presId="urn:microsoft.com/office/officeart/2008/layout/CircleAccentTimeline"/>
    <dgm:cxn modelId="{5C9D83C7-B1BB-475F-85FD-CF0E516E4AEC}" type="presParOf" srcId="{2852DB4B-70AC-4C99-B707-1D5604170F53}" destId="{9D919F75-1086-4616-A144-3AE0EF1EA1EA}" srcOrd="7" destOrd="0" presId="urn:microsoft.com/office/officeart/2008/layout/CircleAccentTimeline"/>
    <dgm:cxn modelId="{53104F34-118B-4158-8470-BD84E73C16A6}" type="presParOf" srcId="{2852DB4B-70AC-4C99-B707-1D5604170F53}" destId="{5E37C376-183E-419A-B741-5110300321EC}" srcOrd="8" destOrd="0" presId="urn:microsoft.com/office/officeart/2008/layout/CircleAccentTimeline"/>
    <dgm:cxn modelId="{D96BB7DF-6725-4130-8382-9EF71AB48807}" type="presParOf" srcId="{5E37C376-183E-419A-B741-5110300321EC}" destId="{14086196-44DB-47FB-B93D-A37E606AAFCB}" srcOrd="0" destOrd="0" presId="urn:microsoft.com/office/officeart/2008/layout/CircleAccentTimeline"/>
    <dgm:cxn modelId="{0B93B66C-0359-4674-BB1A-635740292D74}" type="presParOf" srcId="{5E37C376-183E-419A-B741-5110300321EC}" destId="{4020C7CE-7C67-4A1A-B836-C124762B7F18}" srcOrd="1" destOrd="0" presId="urn:microsoft.com/office/officeart/2008/layout/CircleAccentTimeline"/>
    <dgm:cxn modelId="{09DF1228-9E46-4421-8BA6-9CB331299CF1}" type="presParOf" srcId="{5E37C376-183E-419A-B741-5110300321EC}" destId="{73277737-49FA-4DFC-8520-7C5544655D9C}" srcOrd="2" destOrd="0" presId="urn:microsoft.com/office/officeart/2008/layout/CircleAccentTimeline"/>
    <dgm:cxn modelId="{F6FF7C7A-74AC-4B99-B170-8D66A70752DE}" type="presParOf" srcId="{2852DB4B-70AC-4C99-B707-1D5604170F53}" destId="{766C6982-BA5A-49B5-85AC-DF8DAB220B21}" srcOrd="9" destOrd="0" presId="urn:microsoft.com/office/officeart/2008/layout/CircleAccentTimeline"/>
    <dgm:cxn modelId="{8DA2A203-79D4-46FC-A0FA-4EC842CDD934}" type="presParOf" srcId="{2852DB4B-70AC-4C99-B707-1D5604170F53}" destId="{EA884026-E332-496B-986E-0046056ED31A}" srcOrd="10" destOrd="0" presId="urn:microsoft.com/office/officeart/2008/layout/CircleAccentTimeline"/>
    <dgm:cxn modelId="{3761CAC5-EDA4-4EFF-BD56-81FD9D73BE5F}" type="presParOf" srcId="{2852DB4B-70AC-4C99-B707-1D5604170F53}" destId="{BE94AFEE-1F09-4C7C-9B1A-6F27164B7822}" srcOrd="11" destOrd="0" presId="urn:microsoft.com/office/officeart/2008/layout/CircleAccentTimeline"/>
    <dgm:cxn modelId="{27820BB5-B58C-4741-A515-1FE2881C9769}" type="presParOf" srcId="{2852DB4B-70AC-4C99-B707-1D5604170F53}" destId="{B7316BFA-E2C4-48DE-9B1D-58838559289C}" srcOrd="12" destOrd="0" presId="urn:microsoft.com/office/officeart/2008/layout/CircleAccentTimeline"/>
    <dgm:cxn modelId="{4C5E1C22-BB8F-467D-9A38-91631BA19ADC}" type="presParOf" srcId="{B7316BFA-E2C4-48DE-9B1D-58838559289C}" destId="{45225906-C078-40F2-9391-020AD4187C78}" srcOrd="0" destOrd="0" presId="urn:microsoft.com/office/officeart/2008/layout/CircleAccentTimeline"/>
    <dgm:cxn modelId="{D041B208-635D-4BE6-8BEF-7CE0720AFF14}" type="presParOf" srcId="{B7316BFA-E2C4-48DE-9B1D-58838559289C}" destId="{65A9CBAB-66B7-4282-8DC1-42A3A617C64A}" srcOrd="1" destOrd="0" presId="urn:microsoft.com/office/officeart/2008/layout/CircleAccentTimeline"/>
    <dgm:cxn modelId="{9BF6721C-9537-4316-BD7F-799CB2CC8063}" type="presParOf" srcId="{B7316BFA-E2C4-48DE-9B1D-58838559289C}" destId="{1F66BBB2-F92B-4E21-BBAE-7C358748ED14}" srcOrd="2" destOrd="0" presId="urn:microsoft.com/office/officeart/2008/layout/CircleAccentTimeline"/>
    <dgm:cxn modelId="{8668A282-B496-4662-8616-F0CD7B3F9C65}" type="presParOf" srcId="{2852DB4B-70AC-4C99-B707-1D5604170F53}" destId="{F418E129-1B4E-4655-A096-B56EA5A8B59E}" srcOrd="13" destOrd="0" presId="urn:microsoft.com/office/officeart/2008/layout/CircleAccentTimeline"/>
    <dgm:cxn modelId="{ED3CB38B-4A6A-4CAB-A4DA-C88CB66AA088}" type="presParOf" srcId="{2852DB4B-70AC-4C99-B707-1D5604170F53}" destId="{8F31953E-22AB-40D7-9DC2-79FA29124017}" srcOrd="14" destOrd="0" presId="urn:microsoft.com/office/officeart/2008/layout/CircleAccentTimeline"/>
    <dgm:cxn modelId="{33F9FAEB-8DF4-428A-BC52-0F99AC364919}" type="presParOf" srcId="{2852DB4B-70AC-4C99-B707-1D5604170F53}" destId="{B7F6767C-B4BB-463F-B5F3-C44DF84C196F}" srcOrd="15" destOrd="0" presId="urn:microsoft.com/office/officeart/2008/layout/CircleAccentTimeline"/>
    <dgm:cxn modelId="{78A66658-B234-44C3-BB52-ECAFD8A8C951}" type="presParOf" srcId="{B7F6767C-B4BB-463F-B5F3-C44DF84C196F}" destId="{FA139428-FEFF-47F0-A51D-9F19B0E8FC3D}" srcOrd="0" destOrd="0" presId="urn:microsoft.com/office/officeart/2008/layout/CircleAccentTimeline"/>
    <dgm:cxn modelId="{8205D2EF-DFB2-4E07-9F5A-8AC9A1203C95}" type="presParOf" srcId="{B7F6767C-B4BB-463F-B5F3-C44DF84C196F}" destId="{7278B7B3-5509-4C39-AAE7-CBFFF9BA1793}" srcOrd="1" destOrd="0" presId="urn:microsoft.com/office/officeart/2008/layout/CircleAccentTimeline"/>
    <dgm:cxn modelId="{02A06761-1F76-4E96-8E79-C2CB6AE4BBD6}" type="presParOf" srcId="{B7F6767C-B4BB-463F-B5F3-C44DF84C196F}" destId="{C6667E37-DCA2-461E-AE28-40A727C23989}" srcOrd="2" destOrd="0" presId="urn:microsoft.com/office/officeart/2008/layout/CircleAccentTimeline"/>
    <dgm:cxn modelId="{52649F2F-94A0-48D8-8DE9-2588D6860F14}" type="presParOf" srcId="{2852DB4B-70AC-4C99-B707-1D5604170F53}" destId="{54C3C48A-3F51-4F95-A729-224E45B01D92}" srcOrd="16" destOrd="0" presId="urn:microsoft.com/office/officeart/2008/layout/CircleAccentTimeline"/>
    <dgm:cxn modelId="{1BAED819-095F-43B8-839C-A5ABABAB0881}" type="presParOf" srcId="{2852DB4B-70AC-4C99-B707-1D5604170F53}" destId="{95953179-6D17-4740-8B46-8AD9515849E6}" srcOrd="17" destOrd="0" presId="urn:microsoft.com/office/officeart/2008/layout/CircleAccentTimeline"/>
    <dgm:cxn modelId="{E06D78C4-7D0E-4ED0-B6A3-B9DE7928918B}" type="presParOf" srcId="{2852DB4B-70AC-4C99-B707-1D5604170F53}" destId="{3BF394D8-EE2F-43D9-8C0B-A990CE3C92FC}" srcOrd="18" destOrd="0" presId="urn:microsoft.com/office/officeart/2008/layout/CircleAccentTimeline"/>
    <dgm:cxn modelId="{5B82A776-930D-4048-970C-849AE57CF2C9}" type="presParOf" srcId="{2852DB4B-70AC-4C99-B707-1D5604170F53}" destId="{4A686B42-1886-4D6A-A55B-BBB6D3822278}" srcOrd="19" destOrd="0" presId="urn:microsoft.com/office/officeart/2008/layout/CircleAccentTimeline"/>
    <dgm:cxn modelId="{618BEDE5-F028-4600-88CB-9CDB9FD3C98B}" type="presParOf" srcId="{4A686B42-1886-4D6A-A55B-BBB6D3822278}" destId="{413233AA-59E5-4B85-B443-7604E740AD18}" srcOrd="0" destOrd="0" presId="urn:microsoft.com/office/officeart/2008/layout/CircleAccentTimeline"/>
    <dgm:cxn modelId="{733F3D83-9AF5-4CA4-840C-60CBB14C4A9F}" type="presParOf" srcId="{4A686B42-1886-4D6A-A55B-BBB6D3822278}" destId="{05552DF4-4E83-4232-B964-003A0A1E4196}" srcOrd="1" destOrd="0" presId="urn:microsoft.com/office/officeart/2008/layout/CircleAccentTimeline"/>
    <dgm:cxn modelId="{D4E249E3-AED6-48E9-8488-F9215E320EE2}" type="presParOf" srcId="{4A686B42-1886-4D6A-A55B-BBB6D3822278}" destId="{704DD315-5250-4533-BBE3-BFBF239166A1}" srcOrd="2" destOrd="0" presId="urn:microsoft.com/office/officeart/2008/layout/CircleAccentTimeline"/>
    <dgm:cxn modelId="{D8F19182-BF69-466B-9EF8-49B5EC55492E}" type="presParOf" srcId="{2852DB4B-70AC-4C99-B707-1D5604170F53}" destId="{F294EED9-29FD-4B74-BE01-89DD1D9C523B}" srcOrd="20" destOrd="0" presId="urn:microsoft.com/office/officeart/2008/layout/CircleAccentTimeline"/>
    <dgm:cxn modelId="{6CE82857-D5AB-4170-B057-1B842DEAEFBA}" type="presParOf" srcId="{2852DB4B-70AC-4C99-B707-1D5604170F53}" destId="{140A9D56-B7F0-490C-B806-38CE59366F32}" srcOrd="21" destOrd="0" presId="urn:microsoft.com/office/officeart/2008/layout/CircleAccentTimeline"/>
    <dgm:cxn modelId="{F70A77E9-D70B-49B0-B6D7-267720878184}" type="presParOf" srcId="{2852DB4B-70AC-4C99-B707-1D5604170F53}" destId="{554839CB-57E0-44A3-A832-13D3C23CDFB4}" srcOrd="22" destOrd="0" presId="urn:microsoft.com/office/officeart/2008/layout/CircleAccentTimeline"/>
    <dgm:cxn modelId="{AA0F927B-023B-4F41-83EC-28B2D4CC8D69}" type="presParOf" srcId="{2852DB4B-70AC-4C99-B707-1D5604170F53}" destId="{8FD61CFB-F635-47A4-B255-DC6015DA221C}" srcOrd="23" destOrd="0" presId="urn:microsoft.com/office/officeart/2008/layout/CircleAccentTimeline"/>
    <dgm:cxn modelId="{E825122D-A4FC-414E-AB41-040401EB4982}" type="presParOf" srcId="{8FD61CFB-F635-47A4-B255-DC6015DA221C}" destId="{7983EDE5-5C7D-4612-96FC-A08D704AB14C}" srcOrd="0" destOrd="0" presId="urn:microsoft.com/office/officeart/2008/layout/CircleAccentTimeline"/>
    <dgm:cxn modelId="{A62EF705-9D41-4FDB-89CE-68CE2ABA97AC}" type="presParOf" srcId="{8FD61CFB-F635-47A4-B255-DC6015DA221C}" destId="{3A434E7F-EB47-4292-B768-A0CF4B4733AF}" srcOrd="1" destOrd="0" presId="urn:microsoft.com/office/officeart/2008/layout/CircleAccentTimeline"/>
    <dgm:cxn modelId="{9191C07D-267C-4A03-815A-2CA15B1D8C49}" type="presParOf" srcId="{8FD61CFB-F635-47A4-B255-DC6015DA221C}" destId="{4E05F8C6-AE71-4BFF-98E6-2344FC8D5E1B}" srcOrd="2" destOrd="0" presId="urn:microsoft.com/office/officeart/2008/layout/CircleAccentTimeline"/>
    <dgm:cxn modelId="{4D1956F0-1216-4551-BAB2-004598AA3DEF}" type="presParOf" srcId="{2852DB4B-70AC-4C99-B707-1D5604170F53}" destId="{8D4CA0CC-5897-4C5C-8B91-B76AE1C43992}" srcOrd="24" destOrd="0" presId="urn:microsoft.com/office/officeart/2008/layout/CircleAccentTimeline"/>
    <dgm:cxn modelId="{089CD3E1-5110-4E85-9FB3-98F2582131F5}" type="presParOf" srcId="{2852DB4B-70AC-4C99-B707-1D5604170F53}" destId="{B15DEAC3-1212-46C1-92FA-22178D399B41}" srcOrd="25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F96565-A844-4864-9B4F-714640655D28}" type="doc">
      <dgm:prSet loTypeId="urn:microsoft.com/office/officeart/2005/8/layout/cycle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3822E10-698B-4D08-8B9F-9C6D46E7BDF0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Análisis</a:t>
          </a:r>
        </a:p>
      </dgm:t>
    </dgm:pt>
    <dgm:pt modelId="{65826340-C749-49F4-8A16-222A894C9FD8}" type="parTrans" cxnId="{DB5F5C66-4F00-4522-8FFB-243EDDB4B355}">
      <dgm:prSet/>
      <dgm:spPr/>
      <dgm:t>
        <a:bodyPr/>
        <a:lstStyle/>
        <a:p>
          <a:endParaRPr lang="es-MX"/>
        </a:p>
      </dgm:t>
    </dgm:pt>
    <dgm:pt modelId="{D693FB0D-6EF0-4379-9A6B-AB29F274302E}" type="sibTrans" cxnId="{DB5F5C66-4F00-4522-8FFB-243EDDB4B355}">
      <dgm:prSet/>
      <dgm:spPr/>
      <dgm:t>
        <a:bodyPr/>
        <a:lstStyle/>
        <a:p>
          <a:endParaRPr lang="es-MX"/>
        </a:p>
      </dgm:t>
    </dgm:pt>
    <dgm:pt modelId="{95FB6B39-CFFE-4B79-BD58-3021A26F63B7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SmartListBuilder</a:t>
          </a:r>
        </a:p>
      </dgm:t>
    </dgm:pt>
    <dgm:pt modelId="{626B4E69-41A1-4DB0-86DC-9C35BF77458D}" type="parTrans" cxnId="{58303C2A-4552-44D0-B3C4-F98C1DACB29D}">
      <dgm:prSet/>
      <dgm:spPr/>
      <dgm:t>
        <a:bodyPr/>
        <a:lstStyle/>
        <a:p>
          <a:endParaRPr lang="es-MX"/>
        </a:p>
      </dgm:t>
    </dgm:pt>
    <dgm:pt modelId="{CA2E5A0A-F5D0-4EF3-B87F-743FC0D4C196}" type="sibTrans" cxnId="{58303C2A-4552-44D0-B3C4-F98C1DACB29D}">
      <dgm:prSet/>
      <dgm:spPr/>
      <dgm:t>
        <a:bodyPr/>
        <a:lstStyle/>
        <a:p>
          <a:endParaRPr lang="es-MX"/>
        </a:p>
      </dgm:t>
    </dgm:pt>
    <dgm:pt modelId="{50D1908B-EBA8-4334-A70E-873F6F080FF0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Admin Sistema</a:t>
          </a:r>
        </a:p>
      </dgm:t>
    </dgm:pt>
    <dgm:pt modelId="{91AC34EB-8967-4C4D-8B50-3E101B736EFD}" type="parTrans" cxnId="{1E142954-AA01-4523-94F7-199EC378BA8F}">
      <dgm:prSet/>
      <dgm:spPr/>
      <dgm:t>
        <a:bodyPr/>
        <a:lstStyle/>
        <a:p>
          <a:endParaRPr lang="es-MX"/>
        </a:p>
      </dgm:t>
    </dgm:pt>
    <dgm:pt modelId="{9E5479D1-B48F-4F4C-A686-39287772577E}" type="sibTrans" cxnId="{1E142954-AA01-4523-94F7-199EC378BA8F}">
      <dgm:prSet/>
      <dgm:spPr/>
      <dgm:t>
        <a:bodyPr/>
        <a:lstStyle/>
        <a:p>
          <a:endParaRPr lang="es-MX"/>
        </a:p>
      </dgm:t>
    </dgm:pt>
    <dgm:pt modelId="{B58727EE-6C9D-4209-9C4D-F918B25CA361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PowerTools</a:t>
          </a:r>
        </a:p>
      </dgm:t>
    </dgm:pt>
    <dgm:pt modelId="{5B88F0C3-1AC9-4623-A489-B410A41DA653}" type="parTrans" cxnId="{A5FAC3CD-391F-46CD-A7EE-A680DC928682}">
      <dgm:prSet/>
      <dgm:spPr/>
      <dgm:t>
        <a:bodyPr/>
        <a:lstStyle/>
        <a:p>
          <a:endParaRPr lang="es-MX"/>
        </a:p>
      </dgm:t>
    </dgm:pt>
    <dgm:pt modelId="{EE5DCA77-E8B2-4F8C-BB5E-B32834EEA746}" type="sibTrans" cxnId="{A5FAC3CD-391F-46CD-A7EE-A680DC928682}">
      <dgm:prSet/>
      <dgm:spPr/>
      <dgm:t>
        <a:bodyPr/>
        <a:lstStyle/>
        <a:p>
          <a:endParaRPr lang="es-MX"/>
        </a:p>
      </dgm:t>
    </dgm:pt>
    <dgm:pt modelId="{A616CF3E-DC25-4A0D-BFA3-5371FB986ACD}">
      <dgm:prSet phldrT="[Texto]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Distribución avanzada</a:t>
          </a:r>
        </a:p>
      </dgm:t>
    </dgm:pt>
    <dgm:pt modelId="{19EA76EA-68B7-4105-8ABC-2A59DB8BB688}" type="parTrans" cxnId="{074AED92-6D1F-475F-817F-609BBF68E8B0}">
      <dgm:prSet/>
      <dgm:spPr/>
      <dgm:t>
        <a:bodyPr/>
        <a:lstStyle/>
        <a:p>
          <a:endParaRPr lang="es-MX"/>
        </a:p>
      </dgm:t>
    </dgm:pt>
    <dgm:pt modelId="{D56F868D-1F7D-42F0-8887-56F19CC58416}" type="sibTrans" cxnId="{074AED92-6D1F-475F-817F-609BBF68E8B0}">
      <dgm:prSet/>
      <dgm:spPr/>
      <dgm:t>
        <a:bodyPr/>
        <a:lstStyle/>
        <a:p>
          <a:endParaRPr lang="es-MX"/>
        </a:p>
      </dgm:t>
    </dgm:pt>
    <dgm:pt modelId="{EB3905CA-CFE6-4DD2-8C78-B083A99130E1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Salespad</a:t>
          </a:r>
        </a:p>
      </dgm:t>
    </dgm:pt>
    <dgm:pt modelId="{B0E77F1F-F79C-4D31-B229-A7409431D5F6}" type="parTrans" cxnId="{75574E73-8EC8-4E2C-87E4-F7509C932EA6}">
      <dgm:prSet/>
      <dgm:spPr/>
      <dgm:t>
        <a:bodyPr/>
        <a:lstStyle/>
        <a:p>
          <a:endParaRPr lang="es-MX"/>
        </a:p>
      </dgm:t>
    </dgm:pt>
    <dgm:pt modelId="{FC303B06-D090-4B32-ABDC-F27506D540B7}" type="sibTrans" cxnId="{75574E73-8EC8-4E2C-87E4-F7509C932EA6}">
      <dgm:prSet/>
      <dgm:spPr/>
      <dgm:t>
        <a:bodyPr/>
        <a:lstStyle/>
        <a:p>
          <a:endParaRPr lang="es-MX"/>
        </a:p>
      </dgm:t>
    </dgm:pt>
    <dgm:pt modelId="{85333B4D-B23A-43BE-842B-C7E3AA557F73}">
      <dgm:prSet phldrT="[Texto]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Predicción en cobranza</a:t>
          </a:r>
        </a:p>
      </dgm:t>
    </dgm:pt>
    <dgm:pt modelId="{42D509D4-D66A-425F-8A3F-CB0AEC2935F2}" type="parTrans" cxnId="{1AA0DCEB-C6F8-4C98-AC52-660CDDED956F}">
      <dgm:prSet/>
      <dgm:spPr/>
      <dgm:t>
        <a:bodyPr/>
        <a:lstStyle/>
        <a:p>
          <a:endParaRPr lang="es-MX"/>
        </a:p>
      </dgm:t>
    </dgm:pt>
    <dgm:pt modelId="{61C1040F-83E2-4F30-9D68-82945A1717A5}" type="sibTrans" cxnId="{1AA0DCEB-C6F8-4C98-AC52-660CDDED956F}">
      <dgm:prSet/>
      <dgm:spPr/>
      <dgm:t>
        <a:bodyPr/>
        <a:lstStyle/>
        <a:p>
          <a:endParaRPr lang="es-MX"/>
        </a:p>
      </dgm:t>
    </dgm:pt>
    <dgm:pt modelId="{B0178886-6FEB-4AEA-B9F6-E18D00B303B4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Collections</a:t>
          </a:r>
        </a:p>
      </dgm:t>
    </dgm:pt>
    <dgm:pt modelId="{54AF8926-3339-4681-BDFA-88F0995C1771}" type="parTrans" cxnId="{4C75791F-C83D-4AD5-95EF-D700B9A6D39A}">
      <dgm:prSet/>
      <dgm:spPr/>
      <dgm:t>
        <a:bodyPr/>
        <a:lstStyle/>
        <a:p>
          <a:endParaRPr lang="es-MX"/>
        </a:p>
      </dgm:t>
    </dgm:pt>
    <dgm:pt modelId="{E263FDA6-D796-41E3-9562-F25B0C7CC39D}" type="sibTrans" cxnId="{4C75791F-C83D-4AD5-95EF-D700B9A6D39A}">
      <dgm:prSet/>
      <dgm:spPr/>
      <dgm:t>
        <a:bodyPr/>
        <a:lstStyle/>
        <a:p>
          <a:endParaRPr lang="es-MX"/>
        </a:p>
      </dgm:t>
    </dgm:pt>
    <dgm:pt modelId="{5318C64E-27EA-4083-AEB5-716F40E8D545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SmartView</a:t>
          </a:r>
        </a:p>
      </dgm:t>
    </dgm:pt>
    <dgm:pt modelId="{A764874F-29F2-40FC-B609-987479AAC6E2}" type="parTrans" cxnId="{B9BF2FA4-02F8-4F3D-91CE-AAA239B04441}">
      <dgm:prSet/>
      <dgm:spPr/>
      <dgm:t>
        <a:bodyPr/>
        <a:lstStyle/>
        <a:p>
          <a:endParaRPr lang="es-MX"/>
        </a:p>
      </dgm:t>
    </dgm:pt>
    <dgm:pt modelId="{12FAA1D7-5EC4-4220-A267-F6679D637D20}" type="sibTrans" cxnId="{B9BF2FA4-02F8-4F3D-91CE-AAA239B04441}">
      <dgm:prSet/>
      <dgm:spPr/>
      <dgm:t>
        <a:bodyPr/>
        <a:lstStyle/>
        <a:p>
          <a:endParaRPr lang="es-MX"/>
        </a:p>
      </dgm:t>
    </dgm:pt>
    <dgm:pt modelId="{07D24190-5C80-4136-8E20-A53E4846747B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Bi360</a:t>
          </a:r>
        </a:p>
      </dgm:t>
    </dgm:pt>
    <dgm:pt modelId="{0EA9971C-A9C0-4A27-856A-01B7450677B3}" type="parTrans" cxnId="{072034A3-E62D-42BB-A711-03A8EEF6BFCB}">
      <dgm:prSet/>
      <dgm:spPr/>
      <dgm:t>
        <a:bodyPr/>
        <a:lstStyle/>
        <a:p>
          <a:endParaRPr lang="es-MX"/>
        </a:p>
      </dgm:t>
    </dgm:pt>
    <dgm:pt modelId="{BCA725FE-DF7B-4161-8273-2EC552CA832B}" type="sibTrans" cxnId="{072034A3-E62D-42BB-A711-03A8EEF6BFCB}">
      <dgm:prSet/>
      <dgm:spPr/>
      <dgm:t>
        <a:bodyPr/>
        <a:lstStyle/>
        <a:p>
          <a:endParaRPr lang="es-MX"/>
        </a:p>
      </dgm:t>
    </dgm:pt>
    <dgm:pt modelId="{DC2DBF33-C0DA-48BA-B644-81411D1733D1}">
      <dgm:prSet phldrT="[Texto]"/>
      <dgm:spPr/>
      <dgm:t>
        <a:bodyPr/>
        <a:lstStyle/>
        <a:p>
          <a:r>
            <a:rPr lang="es-MX" dirty="0">
              <a:latin typeface="Segoe UI Semilight" panose="020B0402040204020203" pitchFamily="34" charset="0"/>
              <a:cs typeface="Segoe UI Semilight" panose="020B0402040204020203" pitchFamily="34" charset="0"/>
            </a:rPr>
            <a:t>Extender</a:t>
          </a:r>
        </a:p>
      </dgm:t>
    </dgm:pt>
    <dgm:pt modelId="{09585CDF-F9F5-478B-B69D-7E73EE882F0E}" type="parTrans" cxnId="{5815751F-9D7D-4BEC-A31D-BEB8F1369795}">
      <dgm:prSet/>
      <dgm:spPr/>
      <dgm:t>
        <a:bodyPr/>
        <a:lstStyle/>
        <a:p>
          <a:endParaRPr lang="es-MX"/>
        </a:p>
      </dgm:t>
    </dgm:pt>
    <dgm:pt modelId="{340BB755-3196-4AEA-A78D-2DC7BE980595}" type="sibTrans" cxnId="{5815751F-9D7D-4BEC-A31D-BEB8F1369795}">
      <dgm:prSet/>
      <dgm:spPr/>
      <dgm:t>
        <a:bodyPr/>
        <a:lstStyle/>
        <a:p>
          <a:endParaRPr lang="es-MX"/>
        </a:p>
      </dgm:t>
    </dgm:pt>
    <dgm:pt modelId="{B2C7AC07-FBEA-4E1A-83DA-119BA84300C5}" type="pres">
      <dgm:prSet presAssocID="{F3F96565-A844-4864-9B4F-714640655D2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0543F788-011C-4B4F-807B-99DCB49205CB}" type="pres">
      <dgm:prSet presAssocID="{F3F96565-A844-4864-9B4F-714640655D28}" presName="children" presStyleCnt="0"/>
      <dgm:spPr/>
    </dgm:pt>
    <dgm:pt modelId="{F02D4802-DFA7-44E0-8067-8BD1DBFB7E05}" type="pres">
      <dgm:prSet presAssocID="{F3F96565-A844-4864-9B4F-714640655D28}" presName="child1group" presStyleCnt="0"/>
      <dgm:spPr/>
    </dgm:pt>
    <dgm:pt modelId="{E275E800-7756-45B7-B61D-03D36B13E8F9}" type="pres">
      <dgm:prSet presAssocID="{F3F96565-A844-4864-9B4F-714640655D28}" presName="child1" presStyleLbl="bgAcc1" presStyleIdx="0" presStyleCnt="4"/>
      <dgm:spPr/>
    </dgm:pt>
    <dgm:pt modelId="{6E580271-B1B1-4E4F-816D-8D7769436606}" type="pres">
      <dgm:prSet presAssocID="{F3F96565-A844-4864-9B4F-714640655D28}" presName="child1Text" presStyleLbl="bgAcc1" presStyleIdx="0" presStyleCnt="4">
        <dgm:presLayoutVars>
          <dgm:bulletEnabled val="1"/>
        </dgm:presLayoutVars>
      </dgm:prSet>
      <dgm:spPr/>
    </dgm:pt>
    <dgm:pt modelId="{D27452B7-6094-42D6-A4C7-8CCCFAB352C2}" type="pres">
      <dgm:prSet presAssocID="{F3F96565-A844-4864-9B4F-714640655D28}" presName="child2group" presStyleCnt="0"/>
      <dgm:spPr/>
    </dgm:pt>
    <dgm:pt modelId="{316EA990-34FF-4C89-8476-55362B16D60C}" type="pres">
      <dgm:prSet presAssocID="{F3F96565-A844-4864-9B4F-714640655D28}" presName="child2" presStyleLbl="bgAcc1" presStyleIdx="1" presStyleCnt="4"/>
      <dgm:spPr/>
    </dgm:pt>
    <dgm:pt modelId="{842CC75B-4AEF-4072-B238-497389B561E3}" type="pres">
      <dgm:prSet presAssocID="{F3F96565-A844-4864-9B4F-714640655D28}" presName="child2Text" presStyleLbl="bgAcc1" presStyleIdx="1" presStyleCnt="4">
        <dgm:presLayoutVars>
          <dgm:bulletEnabled val="1"/>
        </dgm:presLayoutVars>
      </dgm:prSet>
      <dgm:spPr/>
    </dgm:pt>
    <dgm:pt modelId="{E0952C24-B1DC-4025-9F1E-561BAD7586A6}" type="pres">
      <dgm:prSet presAssocID="{F3F96565-A844-4864-9B4F-714640655D28}" presName="child3group" presStyleCnt="0"/>
      <dgm:spPr/>
    </dgm:pt>
    <dgm:pt modelId="{3A60DF2E-977D-48DF-8E1E-22AF99D93820}" type="pres">
      <dgm:prSet presAssocID="{F3F96565-A844-4864-9B4F-714640655D28}" presName="child3" presStyleLbl="bgAcc1" presStyleIdx="2" presStyleCnt="4"/>
      <dgm:spPr/>
    </dgm:pt>
    <dgm:pt modelId="{ECABC513-CBF9-45A5-86B1-17978B9356EC}" type="pres">
      <dgm:prSet presAssocID="{F3F96565-A844-4864-9B4F-714640655D28}" presName="child3Text" presStyleLbl="bgAcc1" presStyleIdx="2" presStyleCnt="4">
        <dgm:presLayoutVars>
          <dgm:bulletEnabled val="1"/>
        </dgm:presLayoutVars>
      </dgm:prSet>
      <dgm:spPr/>
    </dgm:pt>
    <dgm:pt modelId="{5340B66F-C205-4CE9-83CC-A41B2C0AB4FD}" type="pres">
      <dgm:prSet presAssocID="{F3F96565-A844-4864-9B4F-714640655D28}" presName="child4group" presStyleCnt="0"/>
      <dgm:spPr/>
    </dgm:pt>
    <dgm:pt modelId="{D539217B-FDF4-440D-8F3C-6250CBB9BF39}" type="pres">
      <dgm:prSet presAssocID="{F3F96565-A844-4864-9B4F-714640655D28}" presName="child4" presStyleLbl="bgAcc1" presStyleIdx="3" presStyleCnt="4"/>
      <dgm:spPr/>
    </dgm:pt>
    <dgm:pt modelId="{3F76E1AF-EA74-4A93-8506-88F58AC2408C}" type="pres">
      <dgm:prSet presAssocID="{F3F96565-A844-4864-9B4F-714640655D28}" presName="child4Text" presStyleLbl="bgAcc1" presStyleIdx="3" presStyleCnt="4">
        <dgm:presLayoutVars>
          <dgm:bulletEnabled val="1"/>
        </dgm:presLayoutVars>
      </dgm:prSet>
      <dgm:spPr/>
    </dgm:pt>
    <dgm:pt modelId="{0D09A728-7435-4CB9-8EE8-61149D64E329}" type="pres">
      <dgm:prSet presAssocID="{F3F96565-A844-4864-9B4F-714640655D28}" presName="childPlaceholder" presStyleCnt="0"/>
      <dgm:spPr/>
    </dgm:pt>
    <dgm:pt modelId="{341F2A85-AA34-4DA4-84A3-934374E97BD6}" type="pres">
      <dgm:prSet presAssocID="{F3F96565-A844-4864-9B4F-714640655D28}" presName="circle" presStyleCnt="0"/>
      <dgm:spPr/>
    </dgm:pt>
    <dgm:pt modelId="{69A38E9D-EDB7-4F67-B798-A8B2BF16CB10}" type="pres">
      <dgm:prSet presAssocID="{F3F96565-A844-4864-9B4F-714640655D28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D6C327DD-53EB-4266-B742-AA2E1A341532}" type="pres">
      <dgm:prSet presAssocID="{F3F96565-A844-4864-9B4F-714640655D28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28E2766E-0A74-4931-942D-E61587C1EBA2}" type="pres">
      <dgm:prSet presAssocID="{F3F96565-A844-4864-9B4F-714640655D28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0039FE8-16A1-41E8-80FE-E23F6134DD6D}" type="pres">
      <dgm:prSet presAssocID="{F3F96565-A844-4864-9B4F-714640655D28}" presName="quadrant4" presStyleLbl="node1" presStyleIdx="3" presStyleCnt="4" custLinFactNeighborX="0">
        <dgm:presLayoutVars>
          <dgm:chMax val="1"/>
          <dgm:bulletEnabled val="1"/>
        </dgm:presLayoutVars>
      </dgm:prSet>
      <dgm:spPr/>
    </dgm:pt>
    <dgm:pt modelId="{F0574E97-0282-4786-A24C-790C26946535}" type="pres">
      <dgm:prSet presAssocID="{F3F96565-A844-4864-9B4F-714640655D28}" presName="quadrantPlaceholder" presStyleCnt="0"/>
      <dgm:spPr/>
    </dgm:pt>
    <dgm:pt modelId="{F260BFE3-C39C-41B5-8246-832C449714B4}" type="pres">
      <dgm:prSet presAssocID="{F3F96565-A844-4864-9B4F-714640655D28}" presName="center1" presStyleLbl="fgShp" presStyleIdx="0" presStyleCnt="2"/>
      <dgm:spPr/>
    </dgm:pt>
    <dgm:pt modelId="{027AD3CF-A7EB-44DE-A265-BDBE8C5DEE83}" type="pres">
      <dgm:prSet presAssocID="{F3F96565-A844-4864-9B4F-714640655D28}" presName="center2" presStyleLbl="fgShp" presStyleIdx="1" presStyleCnt="2"/>
      <dgm:spPr/>
    </dgm:pt>
  </dgm:ptLst>
  <dgm:cxnLst>
    <dgm:cxn modelId="{27880B06-97F0-4675-B397-B40F91F5B266}" type="presOf" srcId="{DC2DBF33-C0DA-48BA-B644-81411D1733D1}" destId="{842CC75B-4AEF-4072-B238-497389B561E3}" srcOrd="1" destOrd="1" presId="urn:microsoft.com/office/officeart/2005/8/layout/cycle4"/>
    <dgm:cxn modelId="{7C2F921A-8AF4-4CC0-B881-A1FDC67888A2}" type="presOf" srcId="{B58727EE-6C9D-4209-9C4D-F918B25CA361}" destId="{316EA990-34FF-4C89-8476-55362B16D60C}" srcOrd="0" destOrd="0" presId="urn:microsoft.com/office/officeart/2005/8/layout/cycle4"/>
    <dgm:cxn modelId="{5815751F-9D7D-4BEC-A31D-BEB8F1369795}" srcId="{50D1908B-EBA8-4334-A70E-873F6F080FF0}" destId="{DC2DBF33-C0DA-48BA-B644-81411D1733D1}" srcOrd="1" destOrd="0" parTransId="{09585CDF-F9F5-478B-B69D-7E73EE882F0E}" sibTransId="{340BB755-3196-4AEA-A78D-2DC7BE980595}"/>
    <dgm:cxn modelId="{4C75791F-C83D-4AD5-95EF-D700B9A6D39A}" srcId="{85333B4D-B23A-43BE-842B-C7E3AA557F73}" destId="{B0178886-6FEB-4AEA-B9F6-E18D00B303B4}" srcOrd="0" destOrd="0" parTransId="{54AF8926-3339-4681-BDFA-88F0995C1771}" sibTransId="{E263FDA6-D796-41E3-9562-F25B0C7CC39D}"/>
    <dgm:cxn modelId="{41ACE521-8DFC-4B5A-8FFC-E67AB91A7F3C}" type="presOf" srcId="{DC2DBF33-C0DA-48BA-B644-81411D1733D1}" destId="{316EA990-34FF-4C89-8476-55362B16D60C}" srcOrd="0" destOrd="1" presId="urn:microsoft.com/office/officeart/2005/8/layout/cycle4"/>
    <dgm:cxn modelId="{58303C2A-4552-44D0-B3C4-F98C1DACB29D}" srcId="{63822E10-698B-4D08-8B9F-9C6D46E7BDF0}" destId="{95FB6B39-CFFE-4B79-BD58-3021A26F63B7}" srcOrd="0" destOrd="0" parTransId="{626B4E69-41A1-4DB0-86DC-9C35BF77458D}" sibTransId="{CA2E5A0A-F5D0-4EF3-B87F-743FC0D4C196}"/>
    <dgm:cxn modelId="{F56F5836-CCE1-414D-8B60-A2C7F8D5196D}" type="presOf" srcId="{EB3905CA-CFE6-4DD2-8C78-B083A99130E1}" destId="{ECABC513-CBF9-45A5-86B1-17978B9356EC}" srcOrd="1" destOrd="0" presId="urn:microsoft.com/office/officeart/2005/8/layout/cycle4"/>
    <dgm:cxn modelId="{B8E45661-C8FC-4F8A-AEAF-78C66436F530}" type="presOf" srcId="{A616CF3E-DC25-4A0D-BFA3-5371FB986ACD}" destId="{28E2766E-0A74-4931-942D-E61587C1EBA2}" srcOrd="0" destOrd="0" presId="urn:microsoft.com/office/officeart/2005/8/layout/cycle4"/>
    <dgm:cxn modelId="{DB5F5C66-4F00-4522-8FFB-243EDDB4B355}" srcId="{F3F96565-A844-4864-9B4F-714640655D28}" destId="{63822E10-698B-4D08-8B9F-9C6D46E7BDF0}" srcOrd="0" destOrd="0" parTransId="{65826340-C749-49F4-8A16-222A894C9FD8}" sibTransId="{D693FB0D-6EF0-4379-9A6B-AB29F274302E}"/>
    <dgm:cxn modelId="{E4732F67-025B-442F-BF78-4020B9B11A9B}" type="presOf" srcId="{EB3905CA-CFE6-4DD2-8C78-B083A99130E1}" destId="{3A60DF2E-977D-48DF-8E1E-22AF99D93820}" srcOrd="0" destOrd="0" presId="urn:microsoft.com/office/officeart/2005/8/layout/cycle4"/>
    <dgm:cxn modelId="{AAF7076C-35FB-4E74-ACFB-45937F87989F}" type="presOf" srcId="{F3F96565-A844-4864-9B4F-714640655D28}" destId="{B2C7AC07-FBEA-4E1A-83DA-119BA84300C5}" srcOrd="0" destOrd="0" presId="urn:microsoft.com/office/officeart/2005/8/layout/cycle4"/>
    <dgm:cxn modelId="{AE77BB4D-7C55-4865-8E5A-1F399BEEB89E}" type="presOf" srcId="{07D24190-5C80-4136-8E20-A53E4846747B}" destId="{6E580271-B1B1-4E4F-816D-8D7769436606}" srcOrd="1" destOrd="2" presId="urn:microsoft.com/office/officeart/2005/8/layout/cycle4"/>
    <dgm:cxn modelId="{DA363453-4E80-4F33-B84B-AC59A965F865}" type="presOf" srcId="{95FB6B39-CFFE-4B79-BD58-3021A26F63B7}" destId="{6E580271-B1B1-4E4F-816D-8D7769436606}" srcOrd="1" destOrd="0" presId="urn:microsoft.com/office/officeart/2005/8/layout/cycle4"/>
    <dgm:cxn modelId="{75574E73-8EC8-4E2C-87E4-F7509C932EA6}" srcId="{A616CF3E-DC25-4A0D-BFA3-5371FB986ACD}" destId="{EB3905CA-CFE6-4DD2-8C78-B083A99130E1}" srcOrd="0" destOrd="0" parTransId="{B0E77F1F-F79C-4D31-B229-A7409431D5F6}" sibTransId="{FC303B06-D090-4B32-ABDC-F27506D540B7}"/>
    <dgm:cxn modelId="{1E142954-AA01-4523-94F7-199EC378BA8F}" srcId="{F3F96565-A844-4864-9B4F-714640655D28}" destId="{50D1908B-EBA8-4334-A70E-873F6F080FF0}" srcOrd="1" destOrd="0" parTransId="{91AC34EB-8967-4C4D-8B50-3E101B736EFD}" sibTransId="{9E5479D1-B48F-4F4C-A686-39287772577E}"/>
    <dgm:cxn modelId="{EA2BAF85-89F9-47C4-A47E-E5E86F1856A0}" type="presOf" srcId="{07D24190-5C80-4136-8E20-A53E4846747B}" destId="{E275E800-7756-45B7-B61D-03D36B13E8F9}" srcOrd="0" destOrd="2" presId="urn:microsoft.com/office/officeart/2005/8/layout/cycle4"/>
    <dgm:cxn modelId="{074AED92-6D1F-475F-817F-609BBF68E8B0}" srcId="{F3F96565-A844-4864-9B4F-714640655D28}" destId="{A616CF3E-DC25-4A0D-BFA3-5371FB986ACD}" srcOrd="2" destOrd="0" parTransId="{19EA76EA-68B7-4105-8ABC-2A59DB8BB688}" sibTransId="{D56F868D-1F7D-42F0-8887-56F19CC58416}"/>
    <dgm:cxn modelId="{072034A3-E62D-42BB-A711-03A8EEF6BFCB}" srcId="{63822E10-698B-4D08-8B9F-9C6D46E7BDF0}" destId="{07D24190-5C80-4136-8E20-A53E4846747B}" srcOrd="2" destOrd="0" parTransId="{0EA9971C-A9C0-4A27-856A-01B7450677B3}" sibTransId="{BCA725FE-DF7B-4161-8273-2EC552CA832B}"/>
    <dgm:cxn modelId="{B9BF2FA4-02F8-4F3D-91CE-AAA239B04441}" srcId="{63822E10-698B-4D08-8B9F-9C6D46E7BDF0}" destId="{5318C64E-27EA-4083-AEB5-716F40E8D545}" srcOrd="1" destOrd="0" parTransId="{A764874F-29F2-40FC-B609-987479AAC6E2}" sibTransId="{12FAA1D7-5EC4-4220-A267-F6679D637D20}"/>
    <dgm:cxn modelId="{7712B7AF-3D6A-49E1-A528-7560C5EA81B0}" type="presOf" srcId="{B0178886-6FEB-4AEA-B9F6-E18D00B303B4}" destId="{D539217B-FDF4-440D-8F3C-6250CBB9BF39}" srcOrd="0" destOrd="0" presId="urn:microsoft.com/office/officeart/2005/8/layout/cycle4"/>
    <dgm:cxn modelId="{C9F6B2BB-64EC-4846-AF86-D9DE34986B29}" type="presOf" srcId="{63822E10-698B-4D08-8B9F-9C6D46E7BDF0}" destId="{69A38E9D-EDB7-4F67-B798-A8B2BF16CB10}" srcOrd="0" destOrd="0" presId="urn:microsoft.com/office/officeart/2005/8/layout/cycle4"/>
    <dgm:cxn modelId="{BB4D3EBD-2966-459E-8167-8D89AE4E4780}" type="presOf" srcId="{B0178886-6FEB-4AEA-B9F6-E18D00B303B4}" destId="{3F76E1AF-EA74-4A93-8506-88F58AC2408C}" srcOrd="1" destOrd="0" presId="urn:microsoft.com/office/officeart/2005/8/layout/cycle4"/>
    <dgm:cxn modelId="{DE644EBE-70DB-41F9-AA7D-77A521079791}" type="presOf" srcId="{50D1908B-EBA8-4334-A70E-873F6F080FF0}" destId="{D6C327DD-53EB-4266-B742-AA2E1A341532}" srcOrd="0" destOrd="0" presId="urn:microsoft.com/office/officeart/2005/8/layout/cycle4"/>
    <dgm:cxn modelId="{11B6B8C9-3ABA-460D-8212-4325CC828F7C}" type="presOf" srcId="{95FB6B39-CFFE-4B79-BD58-3021A26F63B7}" destId="{E275E800-7756-45B7-B61D-03D36B13E8F9}" srcOrd="0" destOrd="0" presId="urn:microsoft.com/office/officeart/2005/8/layout/cycle4"/>
    <dgm:cxn modelId="{A5FAC3CD-391F-46CD-A7EE-A680DC928682}" srcId="{50D1908B-EBA8-4334-A70E-873F6F080FF0}" destId="{B58727EE-6C9D-4209-9C4D-F918B25CA361}" srcOrd="0" destOrd="0" parTransId="{5B88F0C3-1AC9-4623-A489-B410A41DA653}" sibTransId="{EE5DCA77-E8B2-4F8C-BB5E-B32834EEA746}"/>
    <dgm:cxn modelId="{E8734BD5-B1F5-4264-A0C4-3550E7A83790}" type="presOf" srcId="{5318C64E-27EA-4083-AEB5-716F40E8D545}" destId="{6E580271-B1B1-4E4F-816D-8D7769436606}" srcOrd="1" destOrd="1" presId="urn:microsoft.com/office/officeart/2005/8/layout/cycle4"/>
    <dgm:cxn modelId="{1FCCE8D8-04A5-41D5-9785-12C353477014}" type="presOf" srcId="{85333B4D-B23A-43BE-842B-C7E3AA557F73}" destId="{70039FE8-16A1-41E8-80FE-E23F6134DD6D}" srcOrd="0" destOrd="0" presId="urn:microsoft.com/office/officeart/2005/8/layout/cycle4"/>
    <dgm:cxn modelId="{1AA0DCEB-C6F8-4C98-AC52-660CDDED956F}" srcId="{F3F96565-A844-4864-9B4F-714640655D28}" destId="{85333B4D-B23A-43BE-842B-C7E3AA557F73}" srcOrd="3" destOrd="0" parTransId="{42D509D4-D66A-425F-8A3F-CB0AEC2935F2}" sibTransId="{61C1040F-83E2-4F30-9D68-82945A1717A5}"/>
    <dgm:cxn modelId="{F9107EF1-B0A0-438C-84AA-BB736991936C}" type="presOf" srcId="{B58727EE-6C9D-4209-9C4D-F918B25CA361}" destId="{842CC75B-4AEF-4072-B238-497389B561E3}" srcOrd="1" destOrd="0" presId="urn:microsoft.com/office/officeart/2005/8/layout/cycle4"/>
    <dgm:cxn modelId="{E1A628FF-F85B-40A6-B263-1BBC6F122911}" type="presOf" srcId="{5318C64E-27EA-4083-AEB5-716F40E8D545}" destId="{E275E800-7756-45B7-B61D-03D36B13E8F9}" srcOrd="0" destOrd="1" presId="urn:microsoft.com/office/officeart/2005/8/layout/cycle4"/>
    <dgm:cxn modelId="{7EF5273F-07ED-4125-908E-43D35A1683C6}" type="presParOf" srcId="{B2C7AC07-FBEA-4E1A-83DA-119BA84300C5}" destId="{0543F788-011C-4B4F-807B-99DCB49205CB}" srcOrd="0" destOrd="0" presId="urn:microsoft.com/office/officeart/2005/8/layout/cycle4"/>
    <dgm:cxn modelId="{EFE91328-2AD8-47E8-8E7F-8EA8D360CA6F}" type="presParOf" srcId="{0543F788-011C-4B4F-807B-99DCB49205CB}" destId="{F02D4802-DFA7-44E0-8067-8BD1DBFB7E05}" srcOrd="0" destOrd="0" presId="urn:microsoft.com/office/officeart/2005/8/layout/cycle4"/>
    <dgm:cxn modelId="{04EEB0DB-8F62-4B19-B41E-68382979506E}" type="presParOf" srcId="{F02D4802-DFA7-44E0-8067-8BD1DBFB7E05}" destId="{E275E800-7756-45B7-B61D-03D36B13E8F9}" srcOrd="0" destOrd="0" presId="urn:microsoft.com/office/officeart/2005/8/layout/cycle4"/>
    <dgm:cxn modelId="{0986DE4E-AE93-4CC1-B896-F101EDEAF51E}" type="presParOf" srcId="{F02D4802-DFA7-44E0-8067-8BD1DBFB7E05}" destId="{6E580271-B1B1-4E4F-816D-8D7769436606}" srcOrd="1" destOrd="0" presId="urn:microsoft.com/office/officeart/2005/8/layout/cycle4"/>
    <dgm:cxn modelId="{23A27627-A246-4B7B-B96A-873EFCC0C914}" type="presParOf" srcId="{0543F788-011C-4B4F-807B-99DCB49205CB}" destId="{D27452B7-6094-42D6-A4C7-8CCCFAB352C2}" srcOrd="1" destOrd="0" presId="urn:microsoft.com/office/officeart/2005/8/layout/cycle4"/>
    <dgm:cxn modelId="{475070EA-2E7A-4280-9EF4-E53F6D44C067}" type="presParOf" srcId="{D27452B7-6094-42D6-A4C7-8CCCFAB352C2}" destId="{316EA990-34FF-4C89-8476-55362B16D60C}" srcOrd="0" destOrd="0" presId="urn:microsoft.com/office/officeart/2005/8/layout/cycle4"/>
    <dgm:cxn modelId="{37FA727D-041B-45BD-AF74-A49852744EE3}" type="presParOf" srcId="{D27452B7-6094-42D6-A4C7-8CCCFAB352C2}" destId="{842CC75B-4AEF-4072-B238-497389B561E3}" srcOrd="1" destOrd="0" presId="urn:microsoft.com/office/officeart/2005/8/layout/cycle4"/>
    <dgm:cxn modelId="{929E8096-30B3-4914-BEB3-C077C4DF859F}" type="presParOf" srcId="{0543F788-011C-4B4F-807B-99DCB49205CB}" destId="{E0952C24-B1DC-4025-9F1E-561BAD7586A6}" srcOrd="2" destOrd="0" presId="urn:microsoft.com/office/officeart/2005/8/layout/cycle4"/>
    <dgm:cxn modelId="{FFF2F206-1230-4641-8998-564739118AC3}" type="presParOf" srcId="{E0952C24-B1DC-4025-9F1E-561BAD7586A6}" destId="{3A60DF2E-977D-48DF-8E1E-22AF99D93820}" srcOrd="0" destOrd="0" presId="urn:microsoft.com/office/officeart/2005/8/layout/cycle4"/>
    <dgm:cxn modelId="{86BAD403-C038-43BD-8D90-8F48964AE589}" type="presParOf" srcId="{E0952C24-B1DC-4025-9F1E-561BAD7586A6}" destId="{ECABC513-CBF9-45A5-86B1-17978B9356EC}" srcOrd="1" destOrd="0" presId="urn:microsoft.com/office/officeart/2005/8/layout/cycle4"/>
    <dgm:cxn modelId="{360089BF-FD05-47A0-BED8-B44A2BDBE531}" type="presParOf" srcId="{0543F788-011C-4B4F-807B-99DCB49205CB}" destId="{5340B66F-C205-4CE9-83CC-A41B2C0AB4FD}" srcOrd="3" destOrd="0" presId="urn:microsoft.com/office/officeart/2005/8/layout/cycle4"/>
    <dgm:cxn modelId="{FCC0C8AC-DA9A-4AD0-8E70-864FD0D3CD7F}" type="presParOf" srcId="{5340B66F-C205-4CE9-83CC-A41B2C0AB4FD}" destId="{D539217B-FDF4-440D-8F3C-6250CBB9BF39}" srcOrd="0" destOrd="0" presId="urn:microsoft.com/office/officeart/2005/8/layout/cycle4"/>
    <dgm:cxn modelId="{25A5256F-F354-4188-9460-5718632679CC}" type="presParOf" srcId="{5340B66F-C205-4CE9-83CC-A41B2C0AB4FD}" destId="{3F76E1AF-EA74-4A93-8506-88F58AC2408C}" srcOrd="1" destOrd="0" presId="urn:microsoft.com/office/officeart/2005/8/layout/cycle4"/>
    <dgm:cxn modelId="{87FF2C25-8E55-4EFB-BCEB-787369B64D72}" type="presParOf" srcId="{0543F788-011C-4B4F-807B-99DCB49205CB}" destId="{0D09A728-7435-4CB9-8EE8-61149D64E329}" srcOrd="4" destOrd="0" presId="urn:microsoft.com/office/officeart/2005/8/layout/cycle4"/>
    <dgm:cxn modelId="{B1F7DCCE-9C99-487B-BDB7-F317332AB24A}" type="presParOf" srcId="{B2C7AC07-FBEA-4E1A-83DA-119BA84300C5}" destId="{341F2A85-AA34-4DA4-84A3-934374E97BD6}" srcOrd="1" destOrd="0" presId="urn:microsoft.com/office/officeart/2005/8/layout/cycle4"/>
    <dgm:cxn modelId="{88FD721F-3D07-4433-9C09-2A3D35D726D7}" type="presParOf" srcId="{341F2A85-AA34-4DA4-84A3-934374E97BD6}" destId="{69A38E9D-EDB7-4F67-B798-A8B2BF16CB10}" srcOrd="0" destOrd="0" presId="urn:microsoft.com/office/officeart/2005/8/layout/cycle4"/>
    <dgm:cxn modelId="{B8BC8766-405D-4144-90C7-D91D575D7DB3}" type="presParOf" srcId="{341F2A85-AA34-4DA4-84A3-934374E97BD6}" destId="{D6C327DD-53EB-4266-B742-AA2E1A341532}" srcOrd="1" destOrd="0" presId="urn:microsoft.com/office/officeart/2005/8/layout/cycle4"/>
    <dgm:cxn modelId="{54B003D0-C1D4-4102-A574-007DB89A3A54}" type="presParOf" srcId="{341F2A85-AA34-4DA4-84A3-934374E97BD6}" destId="{28E2766E-0A74-4931-942D-E61587C1EBA2}" srcOrd="2" destOrd="0" presId="urn:microsoft.com/office/officeart/2005/8/layout/cycle4"/>
    <dgm:cxn modelId="{B0527DFB-287B-452E-9437-7FFC8E30423B}" type="presParOf" srcId="{341F2A85-AA34-4DA4-84A3-934374E97BD6}" destId="{70039FE8-16A1-41E8-80FE-E23F6134DD6D}" srcOrd="3" destOrd="0" presId="urn:microsoft.com/office/officeart/2005/8/layout/cycle4"/>
    <dgm:cxn modelId="{9C0A47DB-9D3F-4023-BC44-B82920C7E884}" type="presParOf" srcId="{341F2A85-AA34-4DA4-84A3-934374E97BD6}" destId="{F0574E97-0282-4786-A24C-790C26946535}" srcOrd="4" destOrd="0" presId="urn:microsoft.com/office/officeart/2005/8/layout/cycle4"/>
    <dgm:cxn modelId="{E86FEAD8-132A-4564-B576-A9DDA9360E3E}" type="presParOf" srcId="{B2C7AC07-FBEA-4E1A-83DA-119BA84300C5}" destId="{F260BFE3-C39C-41B5-8246-832C449714B4}" srcOrd="2" destOrd="0" presId="urn:microsoft.com/office/officeart/2005/8/layout/cycle4"/>
    <dgm:cxn modelId="{923DD9A1-BDBA-4C97-8950-AFC20D634042}" type="presParOf" srcId="{B2C7AC07-FBEA-4E1A-83DA-119BA84300C5}" destId="{027AD3CF-A7EB-44DE-A265-BDBE8C5DEE83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36EB5-4621-4CE0-A080-BCC9B94ECC23}">
      <dsp:nvSpPr>
        <dsp:cNvPr id="0" name=""/>
        <dsp:cNvSpPr/>
      </dsp:nvSpPr>
      <dsp:spPr>
        <a:xfrm>
          <a:off x="903483" y="2073300"/>
          <a:ext cx="1719760" cy="1719760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0C002-622C-4CC6-A989-A10F1F4C9AFC}">
      <dsp:nvSpPr>
        <dsp:cNvPr id="0" name=""/>
        <dsp:cNvSpPr/>
      </dsp:nvSpPr>
      <dsp:spPr>
        <a:xfrm rot="17700000">
          <a:off x="1509449" y="671344"/>
          <a:ext cx="2137853" cy="1030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Microsoft Dynamics GP (2016 &amp; Earlier)</a:t>
          </a:r>
        </a:p>
      </dsp:txBody>
      <dsp:txXfrm>
        <a:off x="1509449" y="671344"/>
        <a:ext cx="2137853" cy="1030280"/>
      </dsp:txXfrm>
    </dsp:sp>
    <dsp:sp modelId="{8307B8C6-A230-4C78-B452-5C1B98696AB5}">
      <dsp:nvSpPr>
        <dsp:cNvPr id="0" name=""/>
        <dsp:cNvSpPr/>
      </dsp:nvSpPr>
      <dsp:spPr>
        <a:xfrm>
          <a:off x="2752782" y="2486848"/>
          <a:ext cx="892664" cy="89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09854-6083-4D63-AA4D-7CA539A66A99}">
      <dsp:nvSpPr>
        <dsp:cNvPr id="0" name=""/>
        <dsp:cNvSpPr/>
      </dsp:nvSpPr>
      <dsp:spPr>
        <a:xfrm rot="17700000">
          <a:off x="1695543" y="3729297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Base de datos en SQL</a:t>
          </a:r>
        </a:p>
      </dsp:txBody>
      <dsp:txXfrm>
        <a:off x="1695543" y="3729297"/>
        <a:ext cx="1849344" cy="891684"/>
      </dsp:txXfrm>
    </dsp:sp>
    <dsp:sp modelId="{94F24B6A-F0F7-4299-8313-2212A8B8BD85}">
      <dsp:nvSpPr>
        <dsp:cNvPr id="0" name=""/>
        <dsp:cNvSpPr/>
      </dsp:nvSpPr>
      <dsp:spPr>
        <a:xfrm rot="17700000">
          <a:off x="2853342" y="1245380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086196-44DB-47FB-B93D-A37E606AAFCB}">
      <dsp:nvSpPr>
        <dsp:cNvPr id="0" name=""/>
        <dsp:cNvSpPr/>
      </dsp:nvSpPr>
      <dsp:spPr>
        <a:xfrm>
          <a:off x="3774848" y="2486848"/>
          <a:ext cx="892664" cy="89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20C7CE-7C67-4A1A-B836-C124762B7F18}">
      <dsp:nvSpPr>
        <dsp:cNvPr id="0" name=""/>
        <dsp:cNvSpPr/>
      </dsp:nvSpPr>
      <dsp:spPr>
        <a:xfrm rot="17700000">
          <a:off x="2717609" y="3729297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Abre conectividad oData (R2)</a:t>
          </a:r>
        </a:p>
      </dsp:txBody>
      <dsp:txXfrm>
        <a:off x="2717609" y="3729297"/>
        <a:ext cx="1849344" cy="891684"/>
      </dsp:txXfrm>
    </dsp:sp>
    <dsp:sp modelId="{73277737-49FA-4DFC-8520-7C5544655D9C}">
      <dsp:nvSpPr>
        <dsp:cNvPr id="0" name=""/>
        <dsp:cNvSpPr/>
      </dsp:nvSpPr>
      <dsp:spPr>
        <a:xfrm rot="17700000">
          <a:off x="3875408" y="1245380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25906-C078-40F2-9391-020AD4187C78}">
      <dsp:nvSpPr>
        <dsp:cNvPr id="0" name=""/>
        <dsp:cNvSpPr/>
      </dsp:nvSpPr>
      <dsp:spPr>
        <a:xfrm>
          <a:off x="4796914" y="2486848"/>
          <a:ext cx="892664" cy="89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9CBAB-66B7-4282-8DC1-42A3A617C64A}">
      <dsp:nvSpPr>
        <dsp:cNvPr id="0" name=""/>
        <dsp:cNvSpPr/>
      </dsp:nvSpPr>
      <dsp:spPr>
        <a:xfrm rot="17700000">
          <a:off x="3739675" y="3729297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Cliente Web</a:t>
          </a:r>
        </a:p>
      </dsp:txBody>
      <dsp:txXfrm>
        <a:off x="3739675" y="3729297"/>
        <a:ext cx="1849344" cy="891684"/>
      </dsp:txXfrm>
    </dsp:sp>
    <dsp:sp modelId="{1F66BBB2-F92B-4E21-BBAE-7C358748ED14}">
      <dsp:nvSpPr>
        <dsp:cNvPr id="0" name=""/>
        <dsp:cNvSpPr/>
      </dsp:nvSpPr>
      <dsp:spPr>
        <a:xfrm rot="17700000">
          <a:off x="4897474" y="1245380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139428-FEFF-47F0-A51D-9F19B0E8FC3D}">
      <dsp:nvSpPr>
        <dsp:cNvPr id="0" name=""/>
        <dsp:cNvSpPr/>
      </dsp:nvSpPr>
      <dsp:spPr>
        <a:xfrm>
          <a:off x="5819117" y="2073300"/>
          <a:ext cx="1719760" cy="1719760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8B7B3-5509-4C39-AAE7-CBFFF9BA1793}">
      <dsp:nvSpPr>
        <dsp:cNvPr id="0" name=""/>
        <dsp:cNvSpPr/>
      </dsp:nvSpPr>
      <dsp:spPr>
        <a:xfrm rot="17700000">
          <a:off x="6425083" y="671344"/>
          <a:ext cx="2137853" cy="1030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Dynamics 365 GP</a:t>
          </a:r>
        </a:p>
      </dsp:txBody>
      <dsp:txXfrm>
        <a:off x="6425083" y="671344"/>
        <a:ext cx="2137853" cy="1030280"/>
      </dsp:txXfrm>
    </dsp:sp>
    <dsp:sp modelId="{413233AA-59E5-4B85-B443-7604E740AD18}">
      <dsp:nvSpPr>
        <dsp:cNvPr id="0" name=""/>
        <dsp:cNvSpPr/>
      </dsp:nvSpPr>
      <dsp:spPr>
        <a:xfrm>
          <a:off x="7668417" y="2486848"/>
          <a:ext cx="892664" cy="89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52DF4-4E83-4232-B964-003A0A1E4196}">
      <dsp:nvSpPr>
        <dsp:cNvPr id="0" name=""/>
        <dsp:cNvSpPr/>
      </dsp:nvSpPr>
      <dsp:spPr>
        <a:xfrm rot="17700000">
          <a:off x="6611177" y="3729297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Edge</a:t>
          </a:r>
        </a:p>
      </dsp:txBody>
      <dsp:txXfrm>
        <a:off x="6611177" y="3729297"/>
        <a:ext cx="1849344" cy="891684"/>
      </dsp:txXfrm>
    </dsp:sp>
    <dsp:sp modelId="{704DD315-5250-4533-BBE3-BFBF239166A1}">
      <dsp:nvSpPr>
        <dsp:cNvPr id="0" name=""/>
        <dsp:cNvSpPr/>
      </dsp:nvSpPr>
      <dsp:spPr>
        <a:xfrm rot="17700000">
          <a:off x="7768977" y="1245380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3EDE5-5C7D-4612-96FC-A08D704AB14C}">
      <dsp:nvSpPr>
        <dsp:cNvPr id="0" name=""/>
        <dsp:cNvSpPr/>
      </dsp:nvSpPr>
      <dsp:spPr>
        <a:xfrm>
          <a:off x="8690483" y="2486848"/>
          <a:ext cx="892664" cy="89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34E7F-EB47-4292-B768-A0CF4B4733AF}">
      <dsp:nvSpPr>
        <dsp:cNvPr id="0" name=""/>
        <dsp:cNvSpPr/>
      </dsp:nvSpPr>
      <dsp:spPr>
        <a:xfrm rot="17700000">
          <a:off x="7633243" y="3729297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/>
            <a:t>CDS</a:t>
          </a:r>
        </a:p>
      </dsp:txBody>
      <dsp:txXfrm>
        <a:off x="7633243" y="3729297"/>
        <a:ext cx="1849344" cy="891684"/>
      </dsp:txXfrm>
    </dsp:sp>
    <dsp:sp modelId="{4E05F8C6-AE71-4BFF-98E6-2344FC8D5E1B}">
      <dsp:nvSpPr>
        <dsp:cNvPr id="0" name=""/>
        <dsp:cNvSpPr/>
      </dsp:nvSpPr>
      <dsp:spPr>
        <a:xfrm rot="17700000">
          <a:off x="8791043" y="1245380"/>
          <a:ext cx="1849344" cy="89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60DF2E-977D-48DF-8E1E-22AF99D93820}">
      <dsp:nvSpPr>
        <dsp:cNvPr id="0" name=""/>
        <dsp:cNvSpPr/>
      </dsp:nvSpPr>
      <dsp:spPr>
        <a:xfrm>
          <a:off x="4909312" y="3684693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Salespad</a:t>
          </a:r>
        </a:p>
      </dsp:txBody>
      <dsp:txXfrm>
        <a:off x="5750448" y="4156276"/>
        <a:ext cx="1797595" cy="1224300"/>
      </dsp:txXfrm>
    </dsp:sp>
    <dsp:sp modelId="{D539217B-FDF4-440D-8F3C-6250CBB9BF39}">
      <dsp:nvSpPr>
        <dsp:cNvPr id="0" name=""/>
        <dsp:cNvSpPr/>
      </dsp:nvSpPr>
      <dsp:spPr>
        <a:xfrm>
          <a:off x="541866" y="3684693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Collections</a:t>
          </a:r>
        </a:p>
      </dsp:txBody>
      <dsp:txXfrm>
        <a:off x="579956" y="4156276"/>
        <a:ext cx="1797595" cy="1224300"/>
      </dsp:txXfrm>
    </dsp:sp>
    <dsp:sp modelId="{316EA990-34FF-4C89-8476-55362B16D60C}">
      <dsp:nvSpPr>
        <dsp:cNvPr id="0" name=""/>
        <dsp:cNvSpPr/>
      </dsp:nvSpPr>
      <dsp:spPr>
        <a:xfrm>
          <a:off x="4909312" y="0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PowerTools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Extender</a:t>
          </a:r>
        </a:p>
      </dsp:txBody>
      <dsp:txXfrm>
        <a:off x="5750448" y="38090"/>
        <a:ext cx="1797595" cy="1224300"/>
      </dsp:txXfrm>
    </dsp:sp>
    <dsp:sp modelId="{E275E800-7756-45B7-B61D-03D36B13E8F9}">
      <dsp:nvSpPr>
        <dsp:cNvPr id="0" name=""/>
        <dsp:cNvSpPr/>
      </dsp:nvSpPr>
      <dsp:spPr>
        <a:xfrm>
          <a:off x="541866" y="0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SmartListBuilder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SmartView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Bi360</a:t>
          </a:r>
        </a:p>
      </dsp:txBody>
      <dsp:txXfrm>
        <a:off x="579956" y="38090"/>
        <a:ext cx="1797595" cy="1224300"/>
      </dsp:txXfrm>
    </dsp:sp>
    <dsp:sp modelId="{69A38E9D-EDB7-4F67-B798-A8B2BF16CB10}">
      <dsp:nvSpPr>
        <dsp:cNvPr id="0" name=""/>
        <dsp:cNvSpPr/>
      </dsp:nvSpPr>
      <dsp:spPr>
        <a:xfrm>
          <a:off x="1663530" y="308864"/>
          <a:ext cx="2346282" cy="234628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Análisis</a:t>
          </a:r>
        </a:p>
      </dsp:txBody>
      <dsp:txXfrm>
        <a:off x="2350740" y="996074"/>
        <a:ext cx="1659072" cy="1659072"/>
      </dsp:txXfrm>
    </dsp:sp>
    <dsp:sp modelId="{D6C327DD-53EB-4266-B742-AA2E1A341532}">
      <dsp:nvSpPr>
        <dsp:cNvPr id="0" name=""/>
        <dsp:cNvSpPr/>
      </dsp:nvSpPr>
      <dsp:spPr>
        <a:xfrm rot="5400000">
          <a:off x="4118186" y="308864"/>
          <a:ext cx="2346282" cy="234628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Admin Sistema</a:t>
          </a:r>
        </a:p>
      </dsp:txBody>
      <dsp:txXfrm rot="-5400000">
        <a:off x="4118186" y="996074"/>
        <a:ext cx="1659072" cy="1659072"/>
      </dsp:txXfrm>
    </dsp:sp>
    <dsp:sp modelId="{28E2766E-0A74-4931-942D-E61587C1EBA2}">
      <dsp:nvSpPr>
        <dsp:cNvPr id="0" name=""/>
        <dsp:cNvSpPr/>
      </dsp:nvSpPr>
      <dsp:spPr>
        <a:xfrm rot="10800000">
          <a:off x="4118186" y="2763520"/>
          <a:ext cx="2346282" cy="2346282"/>
        </a:xfrm>
        <a:prstGeom prst="pieWedge">
          <a:avLst/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Distribución avanzada</a:t>
          </a:r>
        </a:p>
      </dsp:txBody>
      <dsp:txXfrm rot="10800000">
        <a:off x="4118186" y="2763520"/>
        <a:ext cx="1659072" cy="1659072"/>
      </dsp:txXfrm>
    </dsp:sp>
    <dsp:sp modelId="{70039FE8-16A1-41E8-80FE-E23F6134DD6D}">
      <dsp:nvSpPr>
        <dsp:cNvPr id="0" name=""/>
        <dsp:cNvSpPr/>
      </dsp:nvSpPr>
      <dsp:spPr>
        <a:xfrm rot="16200000">
          <a:off x="1663530" y="2763520"/>
          <a:ext cx="2346282" cy="2346282"/>
        </a:xfrm>
        <a:prstGeom prst="pieWedge">
          <a:avLst/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latin typeface="Segoe UI Semilight" panose="020B0402040204020203" pitchFamily="34" charset="0"/>
              <a:cs typeface="Segoe UI Semilight" panose="020B0402040204020203" pitchFamily="34" charset="0"/>
            </a:rPr>
            <a:t>Predicción en cobranza</a:t>
          </a:r>
        </a:p>
      </dsp:txBody>
      <dsp:txXfrm rot="5400000">
        <a:off x="2350740" y="2763520"/>
        <a:ext cx="1659072" cy="1659072"/>
      </dsp:txXfrm>
    </dsp:sp>
    <dsp:sp modelId="{F260BFE3-C39C-41B5-8246-832C449714B4}">
      <dsp:nvSpPr>
        <dsp:cNvPr id="0" name=""/>
        <dsp:cNvSpPr/>
      </dsp:nvSpPr>
      <dsp:spPr>
        <a:xfrm>
          <a:off x="3658954" y="2221653"/>
          <a:ext cx="810090" cy="704426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AD3CF-A7EB-44DE-A265-BDBE8C5DEE83}">
      <dsp:nvSpPr>
        <dsp:cNvPr id="0" name=""/>
        <dsp:cNvSpPr/>
      </dsp:nvSpPr>
      <dsp:spPr>
        <a:xfrm rot="10800000">
          <a:off x="3658954" y="2492586"/>
          <a:ext cx="810090" cy="704426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5053D-962D-4F4A-AFA5-8BE1EBFF21D7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BF25B-57FB-43A9-B78F-233D5AF05CE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6721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persona, árbol, mujer, teléfono móvil&#10;&#10;Descripción generada con confianza muy alta">
            <a:extLst>
              <a:ext uri="{FF2B5EF4-FFF2-40B4-BE49-F238E27FC236}">
                <a16:creationId xmlns:a16="http://schemas.microsoft.com/office/drawing/2014/main" id="{F1103687-A66C-4D45-B481-48AD866A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A90BB6-83BF-49EA-9D37-FFEE03632F60}"/>
              </a:ext>
            </a:extLst>
          </p:cNvPr>
          <p:cNvSpPr/>
          <p:nvPr userDrawn="1"/>
        </p:nvSpPr>
        <p:spPr>
          <a:xfrm>
            <a:off x="152400" y="133350"/>
            <a:ext cx="11887200" cy="6553200"/>
          </a:xfrm>
          <a:prstGeom prst="rect">
            <a:avLst/>
          </a:prstGeom>
          <a:solidFill>
            <a:schemeClr val="accent6">
              <a:alpha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6A1482-B16D-4359-83FD-D69A4A739C85}"/>
              </a:ext>
            </a:extLst>
          </p:cNvPr>
          <p:cNvSpPr txBox="1"/>
          <p:nvPr userDrawn="1"/>
        </p:nvSpPr>
        <p:spPr>
          <a:xfrm>
            <a:off x="2938460" y="3987939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Ponencia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05406FD-7DBE-437C-BC5B-B85152EA5537}"/>
              </a:ext>
            </a:extLst>
          </p:cNvPr>
          <p:cNvSpPr/>
          <p:nvPr userDrawn="1"/>
        </p:nvSpPr>
        <p:spPr>
          <a:xfrm rot="5400000">
            <a:off x="6073139" y="-1467166"/>
            <a:ext cx="45719" cy="9820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006AD-E5DD-4A92-BB1B-786AB7670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163" y="1829664"/>
            <a:ext cx="7459673" cy="13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DAF300-4DAB-4D75-8598-B5541F44C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88614B-0E02-43DB-845A-9C179944E04C}"/>
              </a:ext>
            </a:extLst>
          </p:cNvPr>
          <p:cNvCxnSpPr>
            <a:cxnSpLocks/>
          </p:cNvCxnSpPr>
          <p:nvPr userDrawn="1"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744E2C9-429F-4556-B96B-FCBA5F1F6C2E}"/>
              </a:ext>
            </a:extLst>
          </p:cNvPr>
          <p:cNvSpPr txBox="1"/>
          <p:nvPr userDrawn="1"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503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BFA24C-23C8-497D-96B2-9EA813ACF873}"/>
              </a:ext>
            </a:extLst>
          </p:cNvPr>
          <p:cNvSpPr/>
          <p:nvPr userDrawn="1"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6A6618-EC36-4E5C-8AF0-27ABC18C9531}"/>
              </a:ext>
            </a:extLst>
          </p:cNvPr>
          <p:cNvSpPr/>
          <p:nvPr userDrawn="1"/>
        </p:nvSpPr>
        <p:spPr>
          <a:xfrm>
            <a:off x="-3161597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Imagen 13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BD3D51C7-DE22-49A5-8694-9429D5804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130" y="1283676"/>
            <a:ext cx="3920173" cy="392017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77829EB-8F4A-438D-A62C-EB0715E5E322}"/>
              </a:ext>
            </a:extLst>
          </p:cNvPr>
          <p:cNvSpPr txBox="1"/>
          <p:nvPr userDrawn="1"/>
        </p:nvSpPr>
        <p:spPr>
          <a:xfrm>
            <a:off x="5072566" y="3075057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Sección</a:t>
            </a:r>
          </a:p>
        </p:txBody>
      </p:sp>
    </p:spTree>
    <p:extLst>
      <p:ext uri="{BB962C8B-B14F-4D97-AF65-F5344CB8AC3E}">
        <p14:creationId xmlns:p14="http://schemas.microsoft.com/office/powerpoint/2010/main" val="21445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24BB-AC42-49E4-B777-CA81F533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FE608C-BAA2-4211-A7CF-0849EB698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C8679-F33F-4664-B92E-48E03310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E5DF8D-E427-4363-8634-A40F5D980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C49E01-32EE-4738-8BA6-E126083F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EF2E95-C7FE-41F0-9D0C-7BC99824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35611-5579-4291-97F8-8A67AB9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A6E72-3B69-4F91-BF39-2B56C7C9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574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92AC6-1B12-45F8-826E-B1C88236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EBDC6B-1FC0-4016-8731-9604539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FE167F-F87E-4991-BC36-79C98C9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13ACB5-7796-420E-9719-60B6E91A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9230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B838D1-9F3D-449E-B9E1-0C39D069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F668C5-AC11-488C-9037-55172E0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42F95B-ECE3-43ED-8E16-2333E1DB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721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EE55-B0AD-4BBF-A740-3E1C2B70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09441-3C4D-4044-AA0E-4458E29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B3CB3-8E95-4EC9-ACFB-58D9BAD8E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641D5A-BF25-4F47-A06D-CB200637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5ABA9-D22C-4318-9D85-5F3A218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11FE0-2D57-4FC2-A9B0-88DF3858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465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292D-BCC1-437C-8135-1BAB8354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93388C-59C8-4389-A416-7FEC797E6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7D05D8-897B-41BB-B737-47641009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8A65EA-85AE-4380-851A-9FAC517B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FCED34-99BF-475E-ACF6-5C7DF2B3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6AEE50-AD08-4A99-A131-CB48B0A7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3795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9A73-4AE6-4125-96E5-22F8B8C1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04B022-081C-4AB0-92B5-EAD0213C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50187-5562-4AD1-9FFE-DB6E49E3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0D1184-7C67-4F51-A6E7-89EE584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AC4BF-1107-4DE0-807E-F584B0CA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93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685126-5343-452F-B809-4E4354BBA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66FC4C-D61A-4BE4-A6DF-E39D353F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F89ED-6143-4827-8D0F-2A4C34D7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B7680-0316-4CE7-B51C-273AB451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D2D25-E577-4E6A-B9BF-F20D033E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839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7438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794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8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A4FC1-1397-4AF8-9A5C-225A60AAF05B}" type="datetimeFigureOut">
              <a:rPr lang="es-MX" smtClean="0"/>
              <a:t>18/10/2019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717C-C1E5-4823-937E-42FAD24FAAA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71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0" y="3177400"/>
            <a:ext cx="12006470" cy="769441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Dynamics GP Next</a:t>
            </a:r>
          </a:p>
        </p:txBody>
      </p:sp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08" y="0"/>
            <a:ext cx="4133375" cy="1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0572D6-80CC-428A-B279-E784FF53BD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29"/>
          <a:stretch/>
        </p:blipFill>
        <p:spPr>
          <a:xfrm>
            <a:off x="9841158" y="0"/>
            <a:ext cx="2350842" cy="9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5146795" y="2412764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Speaker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6A56D3-C8DF-4925-B287-A2F9AD30F5EC}"/>
              </a:ext>
            </a:extLst>
          </p:cNvPr>
          <p:cNvSpPr txBox="1"/>
          <p:nvPr/>
        </p:nvSpPr>
        <p:spPr>
          <a:xfrm>
            <a:off x="5146794" y="3617652"/>
            <a:ext cx="63150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Fernando Valdez</a:t>
            </a: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Consultor Dynamics GP</a:t>
            </a: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fvaldez@axentit.com.mx</a:t>
            </a: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Twitter </a:t>
            </a:r>
            <a:r>
              <a:rPr lang="es-MX" sz="3200" dirty="0">
                <a:solidFill>
                  <a:srgbClr val="008C9E"/>
                </a:solidFill>
              </a:rPr>
              <a:t>@ferval236</a:t>
            </a: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LinkedIn </a:t>
            </a:r>
            <a:r>
              <a:rPr lang="es-MX" sz="3200" dirty="0">
                <a:solidFill>
                  <a:srgbClr val="008C9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</a:t>
            </a:r>
            <a:r>
              <a:rPr lang="es-MX" sz="3200" dirty="0">
                <a:solidFill>
                  <a:srgbClr val="008C9E"/>
                </a:solidFill>
              </a:rPr>
              <a:t>ww.linkedin.com/in/fernando-valdez-8598b81a</a:t>
            </a:r>
          </a:p>
          <a:p>
            <a:pPr algn="ctr"/>
            <a:endParaRPr lang="es-MX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Imagen 2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A8897EAB-5B03-43A7-8659-487AE654652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367" y="-167676"/>
            <a:ext cx="3210373" cy="63826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253D262-30C2-43B4-A222-CCBB6F90A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691" y="2641468"/>
            <a:ext cx="722458" cy="1197759"/>
          </a:xfrm>
          <a:prstGeom prst="rect">
            <a:avLst/>
          </a:prstGeom>
        </p:spPr>
      </p:pic>
      <p:pic>
        <p:nvPicPr>
          <p:cNvPr id="10" name="Imagen 9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62EAB808-AF36-419F-8C13-5712C7435F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66246" y="1191209"/>
            <a:ext cx="3920173" cy="39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9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338470"/>
            <a:ext cx="7976151" cy="2449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sz="2800" dirty="0"/>
              <a:t>Introducción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sz="2800" dirty="0"/>
              <a:t>Mejoras</a:t>
            </a:r>
          </a:p>
        </p:txBody>
      </p:sp>
    </p:spTree>
    <p:extLst>
      <p:ext uri="{BB962C8B-B14F-4D97-AF65-F5344CB8AC3E}">
        <p14:creationId xmlns:p14="http://schemas.microsoft.com/office/powerpoint/2010/main" val="262570146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Dynamics GP Roadmap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338470"/>
            <a:ext cx="7976151" cy="308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endParaRPr lang="es-MX" sz="3200" dirty="0"/>
          </a:p>
          <a:p>
            <a:pPr>
              <a:lnSpc>
                <a:spcPct val="300000"/>
              </a:lnSpc>
            </a:pPr>
            <a:endParaRPr lang="es-MX" dirty="0"/>
          </a:p>
          <a:p>
            <a:pPr>
              <a:lnSpc>
                <a:spcPct val="300000"/>
              </a:lnSpc>
            </a:pPr>
            <a:endParaRPr lang="es-MX" dirty="0"/>
          </a:p>
        </p:txBody>
      </p:sp>
      <p:pic>
        <p:nvPicPr>
          <p:cNvPr id="7" name="Imagen 6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0833E4F2-EC9C-41D6-8064-373B1050A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56" y="907204"/>
            <a:ext cx="10235486" cy="560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6307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236B9945-95FF-48F3-A85E-A063F5651D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655430"/>
              </p:ext>
            </p:extLst>
          </p:nvPr>
        </p:nvGraphicFramePr>
        <p:xfrm>
          <a:off x="148344" y="1113198"/>
          <a:ext cx="11414052" cy="5201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lecha: a la derecha con muesca 9">
            <a:extLst>
              <a:ext uri="{FF2B5EF4-FFF2-40B4-BE49-F238E27FC236}">
                <a16:creationId xmlns:a16="http://schemas.microsoft.com/office/drawing/2014/main" id="{5C790924-6735-4426-9C0C-0E7606BE37B9}"/>
              </a:ext>
            </a:extLst>
          </p:cNvPr>
          <p:cNvSpPr/>
          <p:nvPr/>
        </p:nvSpPr>
        <p:spPr>
          <a:xfrm>
            <a:off x="180428" y="5864083"/>
            <a:ext cx="11414052" cy="498517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9AF0DE52-B70C-48CD-9FA8-933A078EAE84}"/>
              </a:ext>
            </a:extLst>
          </p:cNvPr>
          <p:cNvGrpSpPr/>
          <p:nvPr/>
        </p:nvGrpSpPr>
        <p:grpSpPr>
          <a:xfrm>
            <a:off x="256769" y="6234586"/>
            <a:ext cx="5010924" cy="498517"/>
            <a:chOff x="76341" y="744390"/>
            <a:chExt cx="5010924" cy="498517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FCE3C113-5A71-41F7-B463-AE610F9152BD}"/>
                </a:ext>
              </a:extLst>
            </p:cNvPr>
            <p:cNvSpPr/>
            <p:nvPr/>
          </p:nvSpPr>
          <p:spPr>
            <a:xfrm>
              <a:off x="76341" y="744390"/>
              <a:ext cx="5010924" cy="49851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F57F503D-E032-4B60-AFEB-1C06BE762F58}"/>
                </a:ext>
              </a:extLst>
            </p:cNvPr>
            <p:cNvSpPr txBox="1"/>
            <p:nvPr/>
          </p:nvSpPr>
          <p:spPr>
            <a:xfrm>
              <a:off x="76341" y="744390"/>
              <a:ext cx="5010924" cy="4985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b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700" kern="1200" dirty="0"/>
                <a:t>Acceso OnPremise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813093F2-8F23-46D0-AF2D-3314552F41FA}"/>
              </a:ext>
            </a:extLst>
          </p:cNvPr>
          <p:cNvGrpSpPr/>
          <p:nvPr/>
        </p:nvGrpSpPr>
        <p:grpSpPr>
          <a:xfrm>
            <a:off x="5442024" y="6237971"/>
            <a:ext cx="5010924" cy="498517"/>
            <a:chOff x="5261596" y="747775"/>
            <a:chExt cx="5010924" cy="498517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0649E99E-C27D-4987-8128-CD80BDB84CED}"/>
                </a:ext>
              </a:extLst>
            </p:cNvPr>
            <p:cNvSpPr/>
            <p:nvPr/>
          </p:nvSpPr>
          <p:spPr>
            <a:xfrm>
              <a:off x="5261596" y="747775"/>
              <a:ext cx="5010924" cy="49851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5B63DE55-9144-402F-9E80-457D41706F0C}"/>
                </a:ext>
              </a:extLst>
            </p:cNvPr>
            <p:cNvSpPr txBox="1"/>
            <p:nvPr/>
          </p:nvSpPr>
          <p:spPr>
            <a:xfrm>
              <a:off x="5261596" y="747775"/>
              <a:ext cx="5010924" cy="4985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120904" bIns="120904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700" kern="1200" dirty="0"/>
                <a:t>Nube inteligente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33297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</a:t>
            </a:r>
          </a:p>
        </p:txBody>
      </p:sp>
    </p:spTree>
    <p:extLst>
      <p:ext uri="{BB962C8B-B14F-4D97-AF65-F5344CB8AC3E}">
        <p14:creationId xmlns:p14="http://schemas.microsoft.com/office/powerpoint/2010/main" val="2591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75874" y="288760"/>
            <a:ext cx="6684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 Mejoras - Sistema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E258D76-FF4E-4915-8202-2462EAD81CB6}"/>
              </a:ext>
            </a:extLst>
          </p:cNvPr>
          <p:cNvSpPr txBox="1"/>
          <p:nvPr/>
        </p:nvSpPr>
        <p:spPr>
          <a:xfrm>
            <a:off x="1062787" y="1844841"/>
            <a:ext cx="891540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  <a:defRPr/>
            </a:pPr>
            <a:r>
              <a:rPr lang="es-ES" sz="2800" dirty="0"/>
              <a:t>Inicio de sesión recordado al trabajar con el admin</a:t>
            </a:r>
          </a:p>
          <a:p>
            <a:pPr marL="514350" indent="-514350" algn="just">
              <a:buAutoNum type="arabicPeriod"/>
              <a:defRPr/>
            </a:pPr>
            <a:r>
              <a:rPr lang="es-ES" sz="2800" dirty="0"/>
              <a:t>Documentos adjuntos en mas ventanas</a:t>
            </a:r>
          </a:p>
          <a:p>
            <a:pPr marL="514350" indent="-514350" algn="just">
              <a:buAutoNum type="arabicPeriod"/>
              <a:defRPr/>
            </a:pPr>
            <a:r>
              <a:rPr lang="es-ES" sz="2800" dirty="0"/>
              <a:t>Mejoras en los flujos de trabajo</a:t>
            </a:r>
          </a:p>
          <a:p>
            <a:pPr marL="514350" indent="-514350" algn="just">
              <a:buAutoNum type="arabicPeriod"/>
              <a:defRPr/>
            </a:pPr>
            <a:r>
              <a:rPr lang="es-ES" sz="2800" dirty="0"/>
              <a:t>Opciones de ordenación añadidas</a:t>
            </a:r>
          </a:p>
          <a:p>
            <a:pPr marL="514350" indent="-514350" algn="just">
              <a:buAutoNum type="arabicPeriod"/>
              <a:defRPr/>
            </a:pPr>
            <a:r>
              <a:rPr lang="es-ES" sz="2800" dirty="0"/>
              <a:t>Contraseñas en favoritos de SmartList</a:t>
            </a:r>
          </a:p>
          <a:p>
            <a:pPr marL="514350" indent="-514350" algn="just">
              <a:buAutoNum type="arabicPeriod"/>
              <a:defRPr/>
            </a:pPr>
            <a:r>
              <a:rPr lang="es-ES" sz="2800" dirty="0"/>
              <a:t>Mejoras al cliente web</a:t>
            </a:r>
          </a:p>
          <a:p>
            <a:pPr marL="514350" indent="-514350" algn="just">
              <a:buAutoNum type="arabicPeriod"/>
              <a:defRPr/>
            </a:pPr>
            <a:r>
              <a:rPr lang="es-ES" sz="2800" dirty="0"/>
              <a:t>Contraseñas (longitud y caducidad)</a:t>
            </a:r>
          </a:p>
          <a:p>
            <a:pPr marL="514350" indent="-514350" algn="just">
              <a:buAutoNum type="arabicPeriod"/>
              <a:defRPr/>
            </a:pPr>
            <a:r>
              <a:rPr lang="es-ES" sz="2800" dirty="0"/>
              <a:t>Capacidad de nube: Intelligent Edge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4544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6684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 Mejoras - Sistema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A7EE4DF-0F13-445B-A46A-B71813941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10" y="1244038"/>
            <a:ext cx="5410200" cy="242887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EAEFB37-3433-4677-9915-56248E0F7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588" y="4069673"/>
            <a:ext cx="3306164" cy="265267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038927-0A24-42D1-B72C-97E9704FE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588" y="1244038"/>
            <a:ext cx="3306164" cy="271045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1560952-F566-47F3-9202-14559BAFA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403" y="3738013"/>
            <a:ext cx="6108989" cy="294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5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E3C113-5A71-41F7-B463-AE610F9152BD}"/>
              </a:ext>
            </a:extLst>
          </p:cNvPr>
          <p:cNvSpPr/>
          <p:nvPr/>
        </p:nvSpPr>
        <p:spPr>
          <a:xfrm>
            <a:off x="256769" y="623458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6684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 Mejoras - Sistema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6C7591B-0699-4A19-87CD-74DB2AC634E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01" y="1217628"/>
            <a:ext cx="6656171" cy="4811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B04DEF6-E1A3-4F83-97EF-B10CAA4B4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151" y="1915151"/>
            <a:ext cx="3818028" cy="222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3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E3C113-5A71-41F7-B463-AE610F9152BD}"/>
              </a:ext>
            </a:extLst>
          </p:cNvPr>
          <p:cNvSpPr/>
          <p:nvPr/>
        </p:nvSpPr>
        <p:spPr>
          <a:xfrm>
            <a:off x="256769" y="623458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3725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Edge</a:t>
            </a:r>
          </a:p>
        </p:txBody>
      </p:sp>
      <p:pic>
        <p:nvPicPr>
          <p:cNvPr id="9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BC65BE35-AFB7-45AB-9A4A-A312D0D91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19" y="1114165"/>
            <a:ext cx="10621225" cy="511673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0074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E3C113-5A71-41F7-B463-AE610F9152BD}"/>
              </a:ext>
            </a:extLst>
          </p:cNvPr>
          <p:cNvSpPr/>
          <p:nvPr/>
        </p:nvSpPr>
        <p:spPr>
          <a:xfrm>
            <a:off x="256769" y="623458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3725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Edge</a:t>
            </a:r>
          </a:p>
        </p:txBody>
      </p:sp>
      <p:pic>
        <p:nvPicPr>
          <p:cNvPr id="9" name="Imagen 8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6E3D82F0-1226-45CE-A080-C15033026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062400"/>
            <a:ext cx="9512714" cy="506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0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E3C113-5A71-41F7-B463-AE610F9152BD}"/>
              </a:ext>
            </a:extLst>
          </p:cNvPr>
          <p:cNvSpPr/>
          <p:nvPr/>
        </p:nvSpPr>
        <p:spPr>
          <a:xfrm>
            <a:off x="256769" y="623458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6821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 Mejoras - Finanzas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B0235FE-3886-4B4C-9C85-6F25D1EC0469}"/>
              </a:ext>
            </a:extLst>
          </p:cNvPr>
          <p:cNvSpPr txBox="1"/>
          <p:nvPr/>
        </p:nvSpPr>
        <p:spPr>
          <a:xfrm>
            <a:off x="1042738" y="1652335"/>
            <a:ext cx="745957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Generar un estado de cuenta por cliente</a:t>
            </a:r>
          </a:p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Pago por factura o pago por proveedor</a:t>
            </a:r>
          </a:p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Copiar acceso del usuario a través de dimensiones en Contabilidad analítica</a:t>
            </a:r>
          </a:p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Mejoras en lotes recurrentes</a:t>
            </a:r>
          </a:p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Contabilización directa desde transacciones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6026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E3C113-5A71-41F7-B463-AE610F9152BD}"/>
              </a:ext>
            </a:extLst>
          </p:cNvPr>
          <p:cNvSpPr/>
          <p:nvPr/>
        </p:nvSpPr>
        <p:spPr>
          <a:xfrm>
            <a:off x="256769" y="623458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6821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 Mejoras - Finanzas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380E626-AC42-48A3-AECC-D821D2382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341" y="936510"/>
            <a:ext cx="2515735" cy="24600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2497D33-12EA-455E-9330-F34DFF740CD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351219" y="3664523"/>
            <a:ext cx="1953786" cy="3052762"/>
          </a:xfrm>
          <a:prstGeom prst="rect">
            <a:avLst/>
          </a:prstGeom>
        </p:spPr>
      </p:pic>
      <p:pic>
        <p:nvPicPr>
          <p:cNvPr id="12" name="Imagen 11" descr="Muestra la ventana de entrada por lotes de cobros.">
            <a:extLst>
              <a:ext uri="{FF2B5EF4-FFF2-40B4-BE49-F238E27FC236}">
                <a16:creationId xmlns:a16="http://schemas.microsoft.com/office/drawing/2014/main" id="{DC82EB40-A1C3-4930-8A00-51BDD2BE2CD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35" y="3871688"/>
            <a:ext cx="3121920" cy="228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Muestra la ventana de configuración de contabilización.">
            <a:extLst>
              <a:ext uri="{FF2B5EF4-FFF2-40B4-BE49-F238E27FC236}">
                <a16:creationId xmlns:a16="http://schemas.microsoft.com/office/drawing/2014/main" id="{937FC78A-FAAC-4D8A-8EA4-AF32B957F22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146" y="968994"/>
            <a:ext cx="3121919" cy="3482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4360667-DAE4-4B48-BC36-65B7B497BC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935" y="968994"/>
            <a:ext cx="2715342" cy="242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9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47295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E3C113-5A71-41F7-B463-AE610F9152BD}"/>
              </a:ext>
            </a:extLst>
          </p:cNvPr>
          <p:cNvSpPr/>
          <p:nvPr/>
        </p:nvSpPr>
        <p:spPr>
          <a:xfrm>
            <a:off x="256769" y="623458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6896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 Mejoras - Compras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78F19C-AA53-4BFB-8D2B-6CC12D4F7BFD}"/>
              </a:ext>
            </a:extLst>
          </p:cNvPr>
          <p:cNvSpPr txBox="1"/>
          <p:nvPr/>
        </p:nvSpPr>
        <p:spPr>
          <a:xfrm>
            <a:off x="1120324" y="2037347"/>
            <a:ext cx="6660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Compras parciales</a:t>
            </a:r>
          </a:p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Mejoras en vista todo en uno</a:t>
            </a:r>
          </a:p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Envío de OC por correo mejorado</a:t>
            </a:r>
          </a:p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r>
              <a:rPr lang="es-MX" sz="2800" dirty="0"/>
              <a:t>Aviso de proveedores suspendidos</a:t>
            </a:r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403107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E3C113-5A71-41F7-B463-AE610F9152BD}"/>
              </a:ext>
            </a:extLst>
          </p:cNvPr>
          <p:cNvSpPr/>
          <p:nvPr/>
        </p:nvSpPr>
        <p:spPr>
          <a:xfrm>
            <a:off x="256769" y="623458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6896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 Mejoras - Compras</a:t>
            </a:r>
          </a:p>
        </p:txBody>
      </p:sp>
      <p:pic>
        <p:nvPicPr>
          <p:cNvPr id="9" name="Imagen 8" descr="Muestra el número de documento externo en la vista todo en uno.">
            <a:extLst>
              <a:ext uri="{FF2B5EF4-FFF2-40B4-BE49-F238E27FC236}">
                <a16:creationId xmlns:a16="http://schemas.microsoft.com/office/drawing/2014/main" id="{EBDD1C6B-FFBA-4AAD-BF0E-E40C167857F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15" y="1049520"/>
            <a:ext cx="6226784" cy="5392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C60F591-D0EC-4F63-A8CF-AA34EC316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052" y="1049520"/>
            <a:ext cx="4814033" cy="389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6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57B3064C-852F-4834-96C5-57367A5307C2}"/>
              </a:ext>
            </a:extLst>
          </p:cNvPr>
          <p:cNvSpPr/>
          <p:nvPr/>
        </p:nvSpPr>
        <p:spPr>
          <a:xfrm>
            <a:off x="465315" y="599395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E3C113-5A71-41F7-B463-AE610F9152BD}"/>
              </a:ext>
            </a:extLst>
          </p:cNvPr>
          <p:cNvSpPr/>
          <p:nvPr/>
        </p:nvSpPr>
        <p:spPr>
          <a:xfrm>
            <a:off x="256769" y="6234586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49E99E-C27D-4987-8128-CD80BDB84CED}"/>
              </a:ext>
            </a:extLst>
          </p:cNvPr>
          <p:cNvSpPr/>
          <p:nvPr/>
        </p:nvSpPr>
        <p:spPr>
          <a:xfrm>
            <a:off x="5442024" y="6237971"/>
            <a:ext cx="5010924" cy="4985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79ADDB-0706-4FA8-B448-A164F7C349A7}"/>
              </a:ext>
            </a:extLst>
          </p:cNvPr>
          <p:cNvSpPr txBox="1"/>
          <p:nvPr/>
        </p:nvSpPr>
        <p:spPr>
          <a:xfrm>
            <a:off x="1459832" y="288760"/>
            <a:ext cx="6896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Segoe UI" panose="020B0502040204020203" pitchFamily="34" charset="0"/>
                <a:cs typeface="Segoe UI" panose="020B0502040204020203" pitchFamily="34" charset="0"/>
              </a:rPr>
              <a:t>Dynamics 365 GP Mejoras - Compras</a:t>
            </a:r>
          </a:p>
        </p:txBody>
      </p:sp>
      <p:pic>
        <p:nvPicPr>
          <p:cNvPr id="9" name="Imagen 8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04AC9DBC-A912-44DF-9ADB-59F77E2F0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950" y="1092708"/>
            <a:ext cx="5246354" cy="511702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FDFDFE9-48C1-4CAB-BB51-888B125C7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232" y="1092709"/>
            <a:ext cx="4255296" cy="416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7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1075760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rgbClr val="FF0000"/>
                </a:solidFill>
                <a:latin typeface="Segoe UI Semibold"/>
              </a:rPr>
              <a:t>        </a:t>
            </a:r>
            <a:r>
              <a:rPr lang="es-MX" sz="3200" dirty="0">
                <a:solidFill>
                  <a:schemeClr val="tx1"/>
                </a:solidFill>
                <a:latin typeface="Segoe UI" panose="020B0502040204020203" pitchFamily="34" charset="0"/>
              </a:rPr>
              <a:t>Dynamics 365 GP - Mejoras a la Carta</a:t>
            </a:r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</a:rPr>
              <a:t>3</a:t>
            </a:r>
            <a:r>
              <a:rPr lang="es-MX" dirty="0">
                <a:solidFill>
                  <a:schemeClr val="bg1"/>
                </a:solidFill>
                <a:latin typeface="Segoe UI Semibold"/>
              </a:rPr>
              <a:t>65 GP – Mejoras a la carta</a:t>
            </a:r>
            <a:endParaRPr kumimoji="0" lang="es-MX" sz="3600" b="0" i="0" u="none" strike="noStrike" kern="1200" cap="none" spc="-50" normalizeH="0" baseline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/>
              <a:ea typeface="+mn-ea"/>
              <a:cs typeface="Segoe UI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E1E1EA0-83A3-4F64-B17A-9E24F37DF964}"/>
              </a:ext>
            </a:extLst>
          </p:cNvPr>
          <p:cNvSpPr txBox="1">
            <a:spLocks/>
          </p:cNvSpPr>
          <p:nvPr/>
        </p:nvSpPr>
        <p:spPr>
          <a:xfrm>
            <a:off x="1118056" y="1286038"/>
            <a:ext cx="11018520" cy="14280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2286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endParaRPr lang="es-MX" dirty="0"/>
          </a:p>
          <a:p>
            <a:pPr marR="0" lvl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endParaRPr kumimoji="0" lang="en-US" sz="5400" i="0" u="none" strike="noStrike" kern="1200" cap="none" spc="0" normalizeH="0" baseline="0" noProof="0" dirty="0">
              <a:ln>
                <a:noFill/>
              </a:ln>
              <a:gradFill>
                <a:gsLst>
                  <a:gs pos="1250">
                    <a:srgbClr val="1A1A1A"/>
                  </a:gs>
                  <a:gs pos="100000">
                    <a:srgbClr val="1A1A1A"/>
                  </a:gs>
                </a:gsLst>
                <a:lin ang="5400000" scaled="0"/>
              </a:gra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8612476-65FA-48AF-8CCB-D68BC80AEA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7506307"/>
              </p:ext>
            </p:extLst>
          </p:nvPr>
        </p:nvGraphicFramePr>
        <p:xfrm>
          <a:off x="1144102" y="109212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EF42BC51-9A86-46CA-86CE-B51F16DB30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8E1870A-19FD-445C-88D0-6DBF6FE1BDD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848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1075760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rgbClr val="FF0000"/>
                </a:solidFill>
                <a:latin typeface="Segoe UI Semibold"/>
              </a:rPr>
              <a:t>        </a:t>
            </a:r>
            <a:r>
              <a:rPr lang="es-MX" sz="3200" dirty="0">
                <a:solidFill>
                  <a:schemeClr val="tx1"/>
                </a:solidFill>
                <a:latin typeface="Segoe UI" panose="020B0502040204020203" pitchFamily="34" charset="0"/>
              </a:rPr>
              <a:t>Dynamics 365 GP - Mejoras a la Carta</a:t>
            </a:r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</a:rPr>
              <a:t>3</a:t>
            </a:r>
            <a:r>
              <a:rPr lang="es-MX" dirty="0">
                <a:solidFill>
                  <a:schemeClr val="bg1"/>
                </a:solidFill>
                <a:latin typeface="Segoe UI Semibold"/>
              </a:rPr>
              <a:t>65 GP – Mejoras a la carta</a:t>
            </a:r>
            <a:endParaRPr kumimoji="0" lang="es-MX" sz="3600" b="0" i="0" u="none" strike="noStrike" kern="1200" cap="none" spc="-50" normalizeH="0" baseline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/>
              <a:ea typeface="+mn-ea"/>
              <a:cs typeface="Segoe UI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E1E1EA0-83A3-4F64-B17A-9E24F37DF964}"/>
              </a:ext>
            </a:extLst>
          </p:cNvPr>
          <p:cNvSpPr txBox="1">
            <a:spLocks/>
          </p:cNvSpPr>
          <p:nvPr/>
        </p:nvSpPr>
        <p:spPr>
          <a:xfrm>
            <a:off x="1118056" y="1286038"/>
            <a:ext cx="11018520" cy="14280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2286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endParaRPr lang="es-MX" dirty="0"/>
          </a:p>
          <a:p>
            <a:pPr marR="0" lvl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endParaRPr kumimoji="0" lang="en-US" sz="5400" i="0" u="none" strike="noStrike" kern="1200" cap="none" spc="0" normalizeH="0" baseline="0" noProof="0" dirty="0">
              <a:ln>
                <a:noFill/>
              </a:ln>
              <a:gradFill>
                <a:gsLst>
                  <a:gs pos="1250">
                    <a:srgbClr val="1A1A1A"/>
                  </a:gs>
                  <a:gs pos="100000">
                    <a:srgbClr val="1A1A1A"/>
                  </a:gs>
                </a:gsLst>
                <a:lin ang="5400000" scaled="0"/>
              </a:gra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F42BC51-9A86-46CA-86CE-B51F16DB30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8E1870A-19FD-445C-88D0-6DBF6FE1BDD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22DC4A72-5BBB-4B17-B48A-EB303B77C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44" y="1084538"/>
            <a:ext cx="6962216" cy="549555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8AE6011-7346-43C4-8662-9C73BDF020BA}"/>
              </a:ext>
            </a:extLst>
          </p:cNvPr>
          <p:cNvSpPr txBox="1"/>
          <p:nvPr/>
        </p:nvSpPr>
        <p:spPr>
          <a:xfrm>
            <a:off x="8186566" y="2065468"/>
            <a:ext cx="3603815" cy="217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Genera Smartlist con mayor funcionalidad: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Drilldown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Campos calculados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Exportación directa a Excel (con permisos de usuario heredados)</a:t>
            </a:r>
          </a:p>
          <a:p>
            <a:endParaRPr lang="es-MX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A5E3B9C-DAC5-40EF-A8E8-25B9A6CEC0D4}"/>
              </a:ext>
            </a:extLst>
          </p:cNvPr>
          <p:cNvSpPr txBox="1"/>
          <p:nvPr/>
        </p:nvSpPr>
        <p:spPr>
          <a:xfrm>
            <a:off x="8498022" y="1292821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SmartList Builder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44403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1075760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rgbClr val="FF0000"/>
                </a:solidFill>
                <a:latin typeface="Segoe UI Semibold"/>
              </a:rPr>
              <a:t>        </a:t>
            </a:r>
            <a:r>
              <a:rPr lang="es-MX" sz="3200" dirty="0">
                <a:solidFill>
                  <a:schemeClr val="tx1"/>
                </a:solidFill>
                <a:latin typeface="Segoe UI" panose="020B0502040204020203" pitchFamily="34" charset="0"/>
              </a:rPr>
              <a:t>Dynamics 365 GP - Mejoras a la Carta</a:t>
            </a:r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</a:rPr>
              <a:t>3</a:t>
            </a:r>
            <a:r>
              <a:rPr lang="es-MX" dirty="0">
                <a:solidFill>
                  <a:schemeClr val="bg1"/>
                </a:solidFill>
                <a:latin typeface="Segoe UI Semibold"/>
              </a:rPr>
              <a:t>65 GP – Mejoras a la carta</a:t>
            </a:r>
            <a:endParaRPr kumimoji="0" lang="es-MX" sz="3600" b="0" i="0" u="none" strike="noStrike" kern="1200" cap="none" spc="-50" normalizeH="0" baseline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/>
              <a:ea typeface="+mn-ea"/>
              <a:cs typeface="Segoe UI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E1E1EA0-83A3-4F64-B17A-9E24F37DF964}"/>
              </a:ext>
            </a:extLst>
          </p:cNvPr>
          <p:cNvSpPr txBox="1">
            <a:spLocks/>
          </p:cNvSpPr>
          <p:nvPr/>
        </p:nvSpPr>
        <p:spPr>
          <a:xfrm>
            <a:off x="1118056" y="1286038"/>
            <a:ext cx="11018520" cy="14280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2286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endParaRPr lang="es-MX" dirty="0"/>
          </a:p>
          <a:p>
            <a:pPr marR="0" lvl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endParaRPr kumimoji="0" lang="en-US" sz="5400" i="0" u="none" strike="noStrike" kern="1200" cap="none" spc="0" normalizeH="0" baseline="0" noProof="0" dirty="0">
              <a:ln>
                <a:noFill/>
              </a:ln>
              <a:gradFill>
                <a:gsLst>
                  <a:gs pos="1250">
                    <a:srgbClr val="1A1A1A"/>
                  </a:gs>
                  <a:gs pos="100000">
                    <a:srgbClr val="1A1A1A"/>
                  </a:gs>
                </a:gsLst>
                <a:lin ang="5400000" scaled="0"/>
              </a:gra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F42BC51-9A86-46CA-86CE-B51F16DB30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8E1870A-19FD-445C-88D0-6DBF6FE1BDD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48A91595-EEBB-41E6-A8CC-CDEF55AED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62" y="1055057"/>
            <a:ext cx="8252396" cy="444638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D31FC05-CA6B-49FC-9272-036AAD63F236}"/>
              </a:ext>
            </a:extLst>
          </p:cNvPr>
          <p:cNvSpPr txBox="1"/>
          <p:nvPr/>
        </p:nvSpPr>
        <p:spPr>
          <a:xfrm>
            <a:off x="9348394" y="2506532"/>
            <a:ext cx="2576148" cy="2019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Visualiza los smartlist con mayor velocidad, en tiempo real, y con cálculos sin necesidad de exportar a Excel…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Sin entrar a GP</a:t>
            </a:r>
          </a:p>
          <a:p>
            <a:endParaRPr lang="es-MX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0186A4D-A120-45B0-8096-918AF0A11860}"/>
              </a:ext>
            </a:extLst>
          </p:cNvPr>
          <p:cNvSpPr txBox="1"/>
          <p:nvPr/>
        </p:nvSpPr>
        <p:spPr>
          <a:xfrm>
            <a:off x="9630553" y="1286038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SmartView</a:t>
            </a:r>
          </a:p>
        </p:txBody>
      </p:sp>
    </p:spTree>
    <p:extLst>
      <p:ext uri="{BB962C8B-B14F-4D97-AF65-F5344CB8AC3E}">
        <p14:creationId xmlns:p14="http://schemas.microsoft.com/office/powerpoint/2010/main" val="3685991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1075760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rgbClr val="FF0000"/>
                </a:solidFill>
                <a:latin typeface="Segoe UI Semibold"/>
              </a:rPr>
              <a:t>        </a:t>
            </a:r>
            <a:r>
              <a:rPr lang="es-MX" sz="3200" dirty="0">
                <a:solidFill>
                  <a:schemeClr val="tx1"/>
                </a:solidFill>
                <a:latin typeface="Segoe UI" panose="020B0502040204020203" pitchFamily="34" charset="0"/>
              </a:rPr>
              <a:t>Dynamics 365 GP - Mejoras a la Carta</a:t>
            </a:r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</a:rPr>
              <a:t>3</a:t>
            </a:r>
            <a:r>
              <a:rPr lang="es-MX" dirty="0">
                <a:solidFill>
                  <a:schemeClr val="bg1"/>
                </a:solidFill>
                <a:latin typeface="Segoe UI Semibold"/>
              </a:rPr>
              <a:t>65 GP – Mejoras a la carta</a:t>
            </a:r>
            <a:endParaRPr kumimoji="0" lang="es-MX" sz="3600" b="0" i="0" u="none" strike="noStrike" kern="1200" cap="none" spc="-50" normalizeH="0" baseline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/>
              <a:ea typeface="+mn-ea"/>
              <a:cs typeface="Segoe UI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E1E1EA0-83A3-4F64-B17A-9E24F37DF964}"/>
              </a:ext>
            </a:extLst>
          </p:cNvPr>
          <p:cNvSpPr txBox="1">
            <a:spLocks/>
          </p:cNvSpPr>
          <p:nvPr/>
        </p:nvSpPr>
        <p:spPr>
          <a:xfrm>
            <a:off x="1118056" y="1286038"/>
            <a:ext cx="11018520" cy="14280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2286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Wingdings" panose="05000000000000000000" pitchFamily="2" charset="2"/>
              <a:buAutoNum type="arabicPeriod"/>
              <a:defRPr/>
            </a:pPr>
            <a:endParaRPr lang="es-MX" dirty="0"/>
          </a:p>
          <a:p>
            <a:pPr marR="0" lvl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endParaRPr kumimoji="0" lang="en-US" sz="5400" i="0" u="none" strike="noStrike" kern="1200" cap="none" spc="0" normalizeH="0" baseline="0" noProof="0" dirty="0">
              <a:ln>
                <a:noFill/>
              </a:ln>
              <a:gradFill>
                <a:gsLst>
                  <a:gs pos="1250">
                    <a:srgbClr val="1A1A1A"/>
                  </a:gs>
                  <a:gs pos="100000">
                    <a:srgbClr val="1A1A1A"/>
                  </a:gs>
                </a:gsLst>
                <a:lin ang="5400000" scaled="0"/>
              </a:gra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F42BC51-9A86-46CA-86CE-B51F16DB30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8E1870A-19FD-445C-88D0-6DBF6FE1BDD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F6B4F471-98B5-4D7B-BF02-53EFADF1A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56" y="2238880"/>
            <a:ext cx="5286375" cy="38100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9B7D01A-6AC4-4108-BA1D-149067A31DFA}"/>
              </a:ext>
            </a:extLst>
          </p:cNvPr>
          <p:cNvSpPr txBox="1"/>
          <p:nvPr/>
        </p:nvSpPr>
        <p:spPr>
          <a:xfrm>
            <a:off x="7584139" y="3153284"/>
            <a:ext cx="35285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Nuevo generador de informes para Dynamics365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Funciona con GP y en la nube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s-MX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Reemplazo no solo natural, sino potencializado para MR</a:t>
            </a:r>
          </a:p>
          <a:p>
            <a:endParaRPr lang="es-MX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C24990A-786F-42F6-B0EE-D47FFDB332FF}"/>
              </a:ext>
            </a:extLst>
          </p:cNvPr>
          <p:cNvSpPr txBox="1"/>
          <p:nvPr/>
        </p:nvSpPr>
        <p:spPr>
          <a:xfrm>
            <a:off x="8721857" y="1731981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Bi360</a:t>
            </a:r>
          </a:p>
        </p:txBody>
      </p:sp>
    </p:spTree>
    <p:extLst>
      <p:ext uri="{BB962C8B-B14F-4D97-AF65-F5344CB8AC3E}">
        <p14:creationId xmlns:p14="http://schemas.microsoft.com/office/powerpoint/2010/main" val="3918616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5" name="Imagen 14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C4FF3CA6-AF6B-4EEF-83BC-B95CA1279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1" y="1283676"/>
            <a:ext cx="3920173" cy="392017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4913075" y="2412764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Gracias…</a:t>
            </a:r>
          </a:p>
        </p:txBody>
      </p:sp>
      <p:pic>
        <p:nvPicPr>
          <p:cNvPr id="6" name="Imagen 5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D48D8EDC-8D56-410A-A031-748473CA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27" y="0"/>
            <a:ext cx="3210373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83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3785327" y="5473623"/>
            <a:ext cx="1198909" cy="11154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Tour  </a:t>
            </a:r>
          </a:p>
        </p:txBody>
      </p:sp>
      <p:pic>
        <p:nvPicPr>
          <p:cNvPr id="2052" name="Picture 4" descr="Generador de Códigos QR Codes">
            <a:extLst>
              <a:ext uri="{FF2B5EF4-FFF2-40B4-BE49-F238E27FC236}">
                <a16:creationId xmlns:a16="http://schemas.microsoft.com/office/drawing/2014/main" id="{9F10B897-EBBE-49CE-BAFA-29F79479A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58375" y="1669360"/>
            <a:ext cx="2333625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B38E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4DA50683-E555-4A40-B6F2-3EE4CC61A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36" y="5894271"/>
            <a:ext cx="3210373" cy="6382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F1FE077-9AEB-406A-B58D-00D59E55B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38" y="198725"/>
            <a:ext cx="4587441" cy="52748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263A70-1E66-4B32-9915-26EA2754B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469" y="145037"/>
            <a:ext cx="4510911" cy="527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327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F6FD2D893A534B8E7C3E59A63DA1A4" ma:contentTypeVersion="6" ma:contentTypeDescription="Crear nuevo documento." ma:contentTypeScope="" ma:versionID="af07a98cbfac819cdee52fddcf489c0b">
  <xsd:schema xmlns:xsd="http://www.w3.org/2001/XMLSchema" xmlns:xs="http://www.w3.org/2001/XMLSchema" xmlns:p="http://schemas.microsoft.com/office/2006/metadata/properties" xmlns:ns2="e28a0b80-7bdb-41eb-b071-3fe8482e036a" targetNamespace="http://schemas.microsoft.com/office/2006/metadata/properties" ma:root="true" ma:fieldsID="27b19f16e918e4e9b476e305d8363347" ns2:_="">
    <xsd:import namespace="e28a0b80-7bdb-41eb-b071-3fe8482e03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a0b80-7bdb-41eb-b071-3fe8482e03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01D27E-B524-4F93-9926-7AA40B5278F2}"/>
</file>

<file path=customXml/itemProps2.xml><?xml version="1.0" encoding="utf-8"?>
<ds:datastoreItem xmlns:ds="http://schemas.openxmlformats.org/officeDocument/2006/customXml" ds:itemID="{7619C34E-C4B8-412A-ADED-82E1D739A0C5}"/>
</file>

<file path=customXml/itemProps3.xml><?xml version="1.0" encoding="utf-8"?>
<ds:datastoreItem xmlns:ds="http://schemas.openxmlformats.org/officeDocument/2006/customXml" ds:itemID="{6845A805-5697-4E4C-B332-0179D080A823}"/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367</Words>
  <Application>Microsoft Office PowerPoint</Application>
  <PresentationFormat>Panorámica</PresentationFormat>
  <Paragraphs>78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Segoe UI</vt:lpstr>
      <vt:lpstr>Segoe UI Semibold</vt:lpstr>
      <vt:lpstr>Segoe UI Semilight</vt:lpstr>
      <vt:lpstr>Wingdings</vt:lpstr>
      <vt:lpstr>Tema de Office</vt:lpstr>
      <vt:lpstr>3_Custom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Ramírez</dc:creator>
  <cp:lastModifiedBy>Fernando Valdez</cp:lastModifiedBy>
  <cp:revision>33</cp:revision>
  <dcterms:created xsi:type="dcterms:W3CDTF">2019-10-16T17:00:01Z</dcterms:created>
  <dcterms:modified xsi:type="dcterms:W3CDTF">2019-10-18T16:20:25Z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0x0101004FF6FD2D893A534B8E7C3E59A63DA1A4</vt:lpwstr>
  </property>
</Properties>
</file>