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sldIdLst>
    <p:sldId id="258" r:id="rId3"/>
    <p:sldId id="2703" r:id="rId4"/>
    <p:sldId id="257" r:id="rId5"/>
    <p:sldId id="262" r:id="rId6"/>
    <p:sldId id="264" r:id="rId7"/>
    <p:sldId id="263" r:id="rId8"/>
    <p:sldId id="260" r:id="rId9"/>
    <p:sldId id="261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462"/>
    <a:srgbClr val="51A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111F9D-D6B0-43BE-B398-1598C2E63D42}" type="doc">
      <dgm:prSet loTypeId="urn:microsoft.com/office/officeart/2005/8/layout/hProcess7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MX"/>
        </a:p>
      </dgm:t>
    </dgm:pt>
    <dgm:pt modelId="{5ABBAE59-65D9-4E75-95EB-70B6B3631A9F}">
      <dgm:prSet phldrT="[Texto]" custT="1"/>
      <dgm:spPr>
        <a:solidFill>
          <a:srgbClr val="5B9BD5">
            <a:shade val="50000"/>
            <a:hueOff val="222839"/>
            <a:satOff val="5970"/>
            <a:lumOff val="26302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0" tIns="102870" rIns="133350" bIns="0" numCol="1" spcCol="1270" anchor="t" anchorCtr="0"/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/>
              <a:ea typeface="+mn-ea"/>
              <a:cs typeface="+mn-cs"/>
            </a:rPr>
            <a:t>Extraer</a:t>
          </a:r>
        </a:p>
      </dgm:t>
    </dgm:pt>
    <dgm:pt modelId="{9626EA5A-758A-4533-BA29-885D7F21A7EB}" type="parTrans" cxnId="{2FF00721-316D-4524-A90D-FA0C66A95A59}">
      <dgm:prSet/>
      <dgm:spPr/>
      <dgm:t>
        <a:bodyPr/>
        <a:lstStyle/>
        <a:p>
          <a:endParaRPr lang="es-MX"/>
        </a:p>
      </dgm:t>
    </dgm:pt>
    <dgm:pt modelId="{3485C315-34AD-46F7-ACD0-49A3B05F39AB}" type="sibTrans" cxnId="{2FF00721-316D-4524-A90D-FA0C66A95A59}">
      <dgm:prSet/>
      <dgm:spPr/>
      <dgm:t>
        <a:bodyPr/>
        <a:lstStyle/>
        <a:p>
          <a:endParaRPr lang="es-MX"/>
        </a:p>
      </dgm:t>
    </dgm:pt>
    <dgm:pt modelId="{5AC3B8A9-5B72-4603-B3B0-243345F69080}">
      <dgm:prSet phldrT="[Texto]" custT="1"/>
      <dgm:spPr/>
      <dgm:t>
        <a:bodyPr/>
        <a:lstStyle/>
        <a:p>
          <a:r>
            <a:rPr lang="es-MX" sz="3200" dirty="0"/>
            <a:t>Servicios en línea (Azure, Dynamics365)</a:t>
          </a:r>
        </a:p>
      </dgm:t>
    </dgm:pt>
    <dgm:pt modelId="{57A65EEB-8CB8-4E35-AA33-79ED05859124}" type="parTrans" cxnId="{1C656535-784E-4AF2-8CA5-2168A56457DE}">
      <dgm:prSet/>
      <dgm:spPr/>
      <dgm:t>
        <a:bodyPr/>
        <a:lstStyle/>
        <a:p>
          <a:endParaRPr lang="es-MX"/>
        </a:p>
      </dgm:t>
    </dgm:pt>
    <dgm:pt modelId="{1D3ADB55-86AF-4F84-B982-5E1D85B1AD23}" type="sibTrans" cxnId="{1C656535-784E-4AF2-8CA5-2168A56457DE}">
      <dgm:prSet/>
      <dgm:spPr/>
      <dgm:t>
        <a:bodyPr/>
        <a:lstStyle/>
        <a:p>
          <a:endParaRPr lang="es-MX"/>
        </a:p>
      </dgm:t>
    </dgm:pt>
    <dgm:pt modelId="{396BA328-E0F3-443E-A2FD-86D445BC98C4}">
      <dgm:prSet phldrT="[Texto]"/>
      <dgm:spPr>
        <a:solidFill>
          <a:srgbClr val="759FCD"/>
        </a:solidFill>
      </dgm:spPr>
      <dgm:t>
        <a:bodyPr/>
        <a:lstStyle/>
        <a:p>
          <a:r>
            <a:rPr lang="es-MX" dirty="0">
              <a:solidFill>
                <a:schemeClr val="tx1">
                  <a:lumMod val="95000"/>
                  <a:lumOff val="5000"/>
                </a:schemeClr>
              </a:solidFill>
            </a:rPr>
            <a:t>Modelar</a:t>
          </a:r>
        </a:p>
      </dgm:t>
    </dgm:pt>
    <dgm:pt modelId="{2321B20B-39E4-4E1F-A341-F3B6C84FA1CD}" type="parTrans" cxnId="{5AE1E5A2-4EA4-43BF-A5C3-BC7C4E350329}">
      <dgm:prSet/>
      <dgm:spPr/>
      <dgm:t>
        <a:bodyPr/>
        <a:lstStyle/>
        <a:p>
          <a:endParaRPr lang="es-MX"/>
        </a:p>
      </dgm:t>
    </dgm:pt>
    <dgm:pt modelId="{9D842322-FC17-496C-8D6C-823FDA726C8F}" type="sibTrans" cxnId="{5AE1E5A2-4EA4-43BF-A5C3-BC7C4E350329}">
      <dgm:prSet/>
      <dgm:spPr/>
      <dgm:t>
        <a:bodyPr/>
        <a:lstStyle/>
        <a:p>
          <a:endParaRPr lang="es-MX"/>
        </a:p>
      </dgm:t>
    </dgm:pt>
    <dgm:pt modelId="{816C0AA4-8202-4962-A389-49F45E268B45}">
      <dgm:prSet phldrT="[Texto]"/>
      <dgm:spPr/>
      <dgm:t>
        <a:bodyPr/>
        <a:lstStyle/>
        <a:p>
          <a:r>
            <a:rPr lang="es-MX" dirty="0"/>
            <a:t>Combina distintos orígenes</a:t>
          </a:r>
        </a:p>
        <a:p>
          <a:r>
            <a:rPr lang="es-MX" dirty="0"/>
            <a:t>Agregar formulas y </a:t>
          </a:r>
          <a:r>
            <a:rPr lang="es-MX" dirty="0" err="1"/>
            <a:t>parametros</a:t>
          </a:r>
          <a:endParaRPr lang="es-MX" dirty="0"/>
        </a:p>
        <a:p>
          <a:endParaRPr lang="es-MX" dirty="0"/>
        </a:p>
      </dgm:t>
    </dgm:pt>
    <dgm:pt modelId="{B014630C-D8F6-4348-BFAA-71898006985D}" type="parTrans" cxnId="{CB02388F-0082-43D7-A438-FA714A39573D}">
      <dgm:prSet/>
      <dgm:spPr/>
      <dgm:t>
        <a:bodyPr/>
        <a:lstStyle/>
        <a:p>
          <a:endParaRPr lang="es-MX"/>
        </a:p>
      </dgm:t>
    </dgm:pt>
    <dgm:pt modelId="{26C1E4B4-23D2-4588-BF50-FFE63009C51C}" type="sibTrans" cxnId="{CB02388F-0082-43D7-A438-FA714A39573D}">
      <dgm:prSet/>
      <dgm:spPr/>
      <dgm:t>
        <a:bodyPr/>
        <a:lstStyle/>
        <a:p>
          <a:endParaRPr lang="es-MX"/>
        </a:p>
      </dgm:t>
    </dgm:pt>
    <dgm:pt modelId="{66EA2F49-07D6-46AA-A14D-BC0EE0318C2C}">
      <dgm:prSet phldrT="[Texto]"/>
      <dgm:spPr>
        <a:solidFill>
          <a:srgbClr val="4A81BE"/>
        </a:solidFill>
      </dgm:spPr>
      <dgm:t>
        <a:bodyPr/>
        <a:lstStyle/>
        <a:p>
          <a:r>
            <a:rPr lang="es-MX" dirty="0">
              <a:solidFill>
                <a:schemeClr val="tx1">
                  <a:lumMod val="95000"/>
                  <a:lumOff val="5000"/>
                </a:schemeClr>
              </a:solidFill>
            </a:rPr>
            <a:t>Presentar</a:t>
          </a:r>
        </a:p>
      </dgm:t>
    </dgm:pt>
    <dgm:pt modelId="{8937F563-AD7C-4DB5-B49C-5265C872B389}" type="parTrans" cxnId="{2D655C4F-73E2-4891-9C43-1F4DE44F1938}">
      <dgm:prSet/>
      <dgm:spPr/>
      <dgm:t>
        <a:bodyPr/>
        <a:lstStyle/>
        <a:p>
          <a:endParaRPr lang="es-MX"/>
        </a:p>
      </dgm:t>
    </dgm:pt>
    <dgm:pt modelId="{A5B4AE8D-18E5-497E-BB1D-A2BBA3C7D1EC}" type="sibTrans" cxnId="{2D655C4F-73E2-4891-9C43-1F4DE44F1938}">
      <dgm:prSet/>
      <dgm:spPr/>
      <dgm:t>
        <a:bodyPr/>
        <a:lstStyle/>
        <a:p>
          <a:endParaRPr lang="es-MX"/>
        </a:p>
      </dgm:t>
    </dgm:pt>
    <dgm:pt modelId="{A9862140-9CD9-42F6-B938-E4970A9F1272}">
      <dgm:prSet phldrT="[Texto]"/>
      <dgm:spPr/>
      <dgm:t>
        <a:bodyPr/>
        <a:lstStyle/>
        <a:p>
          <a:r>
            <a:rPr lang="es-MX" dirty="0"/>
            <a:t>Crear indicadores, </a:t>
          </a:r>
          <a:r>
            <a:rPr lang="es-MX" dirty="0" err="1"/>
            <a:t>graficos</a:t>
          </a:r>
          <a:r>
            <a:rPr lang="es-MX" dirty="0"/>
            <a:t> y tarjetas</a:t>
          </a:r>
        </a:p>
      </dgm:t>
    </dgm:pt>
    <dgm:pt modelId="{EA30CDE3-746A-49AE-8C30-B021EE1E3955}" type="parTrans" cxnId="{83DED29C-955E-4958-8065-66452101A1C1}">
      <dgm:prSet/>
      <dgm:spPr/>
      <dgm:t>
        <a:bodyPr/>
        <a:lstStyle/>
        <a:p>
          <a:endParaRPr lang="es-MX"/>
        </a:p>
      </dgm:t>
    </dgm:pt>
    <dgm:pt modelId="{A26D8F3C-41EE-4E02-A77F-4652FD7117CD}" type="sibTrans" cxnId="{83DED29C-955E-4958-8065-66452101A1C1}">
      <dgm:prSet/>
      <dgm:spPr/>
      <dgm:t>
        <a:bodyPr/>
        <a:lstStyle/>
        <a:p>
          <a:endParaRPr lang="es-MX"/>
        </a:p>
      </dgm:t>
    </dgm:pt>
    <dgm:pt modelId="{0B9C79E3-3A68-4E40-9CF1-195DC35791FD}">
      <dgm:prSet phldrT="[Texto]" custT="1"/>
      <dgm:spPr/>
      <dgm:t>
        <a:bodyPr/>
        <a:lstStyle/>
        <a:p>
          <a:r>
            <a:rPr lang="es-MX" sz="3200" dirty="0" err="1"/>
            <a:t>OnPremise</a:t>
          </a:r>
          <a:r>
            <a:rPr lang="es-MX" sz="3200" dirty="0"/>
            <a:t> DB (</a:t>
          </a:r>
          <a:r>
            <a:rPr lang="es-MX" sz="3200" dirty="0" err="1"/>
            <a:t>DynamicsGP</a:t>
          </a:r>
          <a:r>
            <a:rPr lang="es-MX" sz="3200" dirty="0"/>
            <a:t>)</a:t>
          </a:r>
        </a:p>
      </dgm:t>
    </dgm:pt>
    <dgm:pt modelId="{105909FC-6DD7-443D-9F56-973350BF4220}" type="parTrans" cxnId="{2895C10D-FC6F-4B62-8394-173B08D87558}">
      <dgm:prSet/>
      <dgm:spPr/>
      <dgm:t>
        <a:bodyPr/>
        <a:lstStyle/>
        <a:p>
          <a:endParaRPr lang="es-MX"/>
        </a:p>
      </dgm:t>
    </dgm:pt>
    <dgm:pt modelId="{3D2DCAC5-9EAB-455A-9B92-C9FCFD48A324}" type="sibTrans" cxnId="{2895C10D-FC6F-4B62-8394-173B08D87558}">
      <dgm:prSet/>
      <dgm:spPr/>
      <dgm:t>
        <a:bodyPr/>
        <a:lstStyle/>
        <a:p>
          <a:endParaRPr lang="es-MX"/>
        </a:p>
      </dgm:t>
    </dgm:pt>
    <dgm:pt modelId="{C5F23404-EE55-4AE4-8728-D7A147DFC69A}" type="pres">
      <dgm:prSet presAssocID="{37111F9D-D6B0-43BE-B398-1598C2E63D42}" presName="Name0" presStyleCnt="0">
        <dgm:presLayoutVars>
          <dgm:dir/>
          <dgm:animLvl val="lvl"/>
          <dgm:resizeHandles val="exact"/>
        </dgm:presLayoutVars>
      </dgm:prSet>
      <dgm:spPr/>
    </dgm:pt>
    <dgm:pt modelId="{7E20529E-32F3-4A17-A7ED-3B4BD55467A2}" type="pres">
      <dgm:prSet presAssocID="{5ABBAE59-65D9-4E75-95EB-70B6B3631A9F}" presName="compositeNode" presStyleCnt="0">
        <dgm:presLayoutVars>
          <dgm:bulletEnabled val="1"/>
        </dgm:presLayoutVars>
      </dgm:prSet>
      <dgm:spPr/>
    </dgm:pt>
    <dgm:pt modelId="{7928A420-FE65-44F6-8E89-D374C85250E7}" type="pres">
      <dgm:prSet presAssocID="{5ABBAE59-65D9-4E75-95EB-70B6B3631A9F}" presName="bgRect" presStyleLbl="node1" presStyleIdx="0" presStyleCnt="3"/>
      <dgm:spPr>
        <a:xfrm>
          <a:off x="615" y="1121039"/>
          <a:ext cx="2647156" cy="3176587"/>
        </a:xfrm>
        <a:prstGeom prst="roundRect">
          <a:avLst>
            <a:gd name="adj" fmla="val 5000"/>
          </a:avLst>
        </a:prstGeom>
      </dgm:spPr>
    </dgm:pt>
    <dgm:pt modelId="{762CC28F-6BF6-4607-A7B4-991EB6786CC1}" type="pres">
      <dgm:prSet presAssocID="{5ABBAE59-65D9-4E75-95EB-70B6B3631A9F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43AB0002-E101-45C3-9D86-8D55826BC6A9}" type="pres">
      <dgm:prSet presAssocID="{5ABBAE59-65D9-4E75-95EB-70B6B3631A9F}" presName="childNode" presStyleLbl="node1" presStyleIdx="0" presStyleCnt="3">
        <dgm:presLayoutVars>
          <dgm:bulletEnabled val="1"/>
        </dgm:presLayoutVars>
      </dgm:prSet>
      <dgm:spPr/>
    </dgm:pt>
    <dgm:pt modelId="{F6270517-6010-4C19-B2EB-E36A386E1704}" type="pres">
      <dgm:prSet presAssocID="{3485C315-34AD-46F7-ACD0-49A3B05F39AB}" presName="hSp" presStyleCnt="0"/>
      <dgm:spPr/>
    </dgm:pt>
    <dgm:pt modelId="{BFE2E4E7-2570-440F-B8C1-7F10A31D1F8E}" type="pres">
      <dgm:prSet presAssocID="{3485C315-34AD-46F7-ACD0-49A3B05F39AB}" presName="vProcSp" presStyleCnt="0"/>
      <dgm:spPr/>
    </dgm:pt>
    <dgm:pt modelId="{C1357B24-429A-4F5E-9FA9-9D641B423ACA}" type="pres">
      <dgm:prSet presAssocID="{3485C315-34AD-46F7-ACD0-49A3B05F39AB}" presName="vSp1" presStyleCnt="0"/>
      <dgm:spPr/>
    </dgm:pt>
    <dgm:pt modelId="{A8E51319-3AD5-4714-90EF-C906DF12BE37}" type="pres">
      <dgm:prSet presAssocID="{3485C315-34AD-46F7-ACD0-49A3B05F39AB}" presName="simulatedConn" presStyleLbl="solidFgAcc1" presStyleIdx="0" presStyleCnt="2"/>
      <dgm:spPr/>
    </dgm:pt>
    <dgm:pt modelId="{307FA1C0-DC49-4A4A-883A-466ECA2A76AB}" type="pres">
      <dgm:prSet presAssocID="{3485C315-34AD-46F7-ACD0-49A3B05F39AB}" presName="vSp2" presStyleCnt="0"/>
      <dgm:spPr/>
    </dgm:pt>
    <dgm:pt modelId="{B2C1E319-AA59-40DD-87AB-FA565444E2CA}" type="pres">
      <dgm:prSet presAssocID="{3485C315-34AD-46F7-ACD0-49A3B05F39AB}" presName="sibTrans" presStyleCnt="0"/>
      <dgm:spPr/>
    </dgm:pt>
    <dgm:pt modelId="{8190D0C1-AF57-4252-B07F-21E9505CF936}" type="pres">
      <dgm:prSet presAssocID="{396BA328-E0F3-443E-A2FD-86D445BC98C4}" presName="compositeNode" presStyleCnt="0">
        <dgm:presLayoutVars>
          <dgm:bulletEnabled val="1"/>
        </dgm:presLayoutVars>
      </dgm:prSet>
      <dgm:spPr/>
    </dgm:pt>
    <dgm:pt modelId="{46F08082-57CF-4967-99C9-65BF812B622D}" type="pres">
      <dgm:prSet presAssocID="{396BA328-E0F3-443E-A2FD-86D445BC98C4}" presName="bgRect" presStyleLbl="node1" presStyleIdx="1" presStyleCnt="3"/>
      <dgm:spPr/>
    </dgm:pt>
    <dgm:pt modelId="{931DCE03-049B-4D28-BD60-AEF2FF2D09D4}" type="pres">
      <dgm:prSet presAssocID="{396BA328-E0F3-443E-A2FD-86D445BC98C4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9E27E930-70C8-4191-A5FF-0E0FD1EAF2FB}" type="pres">
      <dgm:prSet presAssocID="{396BA328-E0F3-443E-A2FD-86D445BC98C4}" presName="childNode" presStyleLbl="node1" presStyleIdx="1" presStyleCnt="3">
        <dgm:presLayoutVars>
          <dgm:bulletEnabled val="1"/>
        </dgm:presLayoutVars>
      </dgm:prSet>
      <dgm:spPr/>
    </dgm:pt>
    <dgm:pt modelId="{D556C7A6-47E2-435C-8E37-3CACA1B2390F}" type="pres">
      <dgm:prSet presAssocID="{9D842322-FC17-496C-8D6C-823FDA726C8F}" presName="hSp" presStyleCnt="0"/>
      <dgm:spPr/>
    </dgm:pt>
    <dgm:pt modelId="{BA476FB8-3EB6-41DB-957A-C11026BF6A65}" type="pres">
      <dgm:prSet presAssocID="{9D842322-FC17-496C-8D6C-823FDA726C8F}" presName="vProcSp" presStyleCnt="0"/>
      <dgm:spPr/>
    </dgm:pt>
    <dgm:pt modelId="{B6FF5BA8-70A9-48DD-AC99-4F29A2EC71E3}" type="pres">
      <dgm:prSet presAssocID="{9D842322-FC17-496C-8D6C-823FDA726C8F}" presName="vSp1" presStyleCnt="0"/>
      <dgm:spPr/>
    </dgm:pt>
    <dgm:pt modelId="{1028719D-2C79-4C89-B930-A9B2CA386F66}" type="pres">
      <dgm:prSet presAssocID="{9D842322-FC17-496C-8D6C-823FDA726C8F}" presName="simulatedConn" presStyleLbl="solidFgAcc1" presStyleIdx="1" presStyleCnt="2"/>
      <dgm:spPr/>
    </dgm:pt>
    <dgm:pt modelId="{B2753324-74EB-44D4-A650-596163D11F7C}" type="pres">
      <dgm:prSet presAssocID="{9D842322-FC17-496C-8D6C-823FDA726C8F}" presName="vSp2" presStyleCnt="0"/>
      <dgm:spPr/>
    </dgm:pt>
    <dgm:pt modelId="{6071FAF4-A8EF-4032-946B-61D4D7E00944}" type="pres">
      <dgm:prSet presAssocID="{9D842322-FC17-496C-8D6C-823FDA726C8F}" presName="sibTrans" presStyleCnt="0"/>
      <dgm:spPr/>
    </dgm:pt>
    <dgm:pt modelId="{0DDDF431-48E8-4894-A905-48C120BE1AF0}" type="pres">
      <dgm:prSet presAssocID="{66EA2F49-07D6-46AA-A14D-BC0EE0318C2C}" presName="compositeNode" presStyleCnt="0">
        <dgm:presLayoutVars>
          <dgm:bulletEnabled val="1"/>
        </dgm:presLayoutVars>
      </dgm:prSet>
      <dgm:spPr/>
    </dgm:pt>
    <dgm:pt modelId="{DAC61AF6-626D-42C9-B871-5EA4246F4CF2}" type="pres">
      <dgm:prSet presAssocID="{66EA2F49-07D6-46AA-A14D-BC0EE0318C2C}" presName="bgRect" presStyleLbl="node1" presStyleIdx="2" presStyleCnt="3"/>
      <dgm:spPr/>
    </dgm:pt>
    <dgm:pt modelId="{AFADFD25-0471-475B-80F2-192423A540DA}" type="pres">
      <dgm:prSet presAssocID="{66EA2F49-07D6-46AA-A14D-BC0EE0318C2C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A1D5F284-C9D8-4398-B68E-95F334EC4962}" type="pres">
      <dgm:prSet presAssocID="{66EA2F49-07D6-46AA-A14D-BC0EE0318C2C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1B14090C-6BD4-4C5F-AB26-204A0148A352}" type="presOf" srcId="{396BA328-E0F3-443E-A2FD-86D445BC98C4}" destId="{931DCE03-049B-4D28-BD60-AEF2FF2D09D4}" srcOrd="1" destOrd="0" presId="urn:microsoft.com/office/officeart/2005/8/layout/hProcess7"/>
    <dgm:cxn modelId="{2895C10D-FC6F-4B62-8394-173B08D87558}" srcId="{5ABBAE59-65D9-4E75-95EB-70B6B3631A9F}" destId="{0B9C79E3-3A68-4E40-9CF1-195DC35791FD}" srcOrd="1" destOrd="0" parTransId="{105909FC-6DD7-443D-9F56-973350BF4220}" sibTransId="{3D2DCAC5-9EAB-455A-9B92-C9FCFD48A324}"/>
    <dgm:cxn modelId="{2FF00721-316D-4524-A90D-FA0C66A95A59}" srcId="{37111F9D-D6B0-43BE-B398-1598C2E63D42}" destId="{5ABBAE59-65D9-4E75-95EB-70B6B3631A9F}" srcOrd="0" destOrd="0" parTransId="{9626EA5A-758A-4533-BA29-885D7F21A7EB}" sibTransId="{3485C315-34AD-46F7-ACD0-49A3B05F39AB}"/>
    <dgm:cxn modelId="{B8A6B622-EFE7-4D2D-9E4F-3AD3ABF649B8}" type="presOf" srcId="{5ABBAE59-65D9-4E75-95EB-70B6B3631A9F}" destId="{762CC28F-6BF6-4607-A7B4-991EB6786CC1}" srcOrd="1" destOrd="0" presId="urn:microsoft.com/office/officeart/2005/8/layout/hProcess7"/>
    <dgm:cxn modelId="{1C656535-784E-4AF2-8CA5-2168A56457DE}" srcId="{5ABBAE59-65D9-4E75-95EB-70B6B3631A9F}" destId="{5AC3B8A9-5B72-4603-B3B0-243345F69080}" srcOrd="0" destOrd="0" parTransId="{57A65EEB-8CB8-4E35-AA33-79ED05859124}" sibTransId="{1D3ADB55-86AF-4F84-B982-5E1D85B1AD23}"/>
    <dgm:cxn modelId="{A03B885C-8EB7-4E1A-8851-03BC0D0BD116}" type="presOf" srcId="{66EA2F49-07D6-46AA-A14D-BC0EE0318C2C}" destId="{AFADFD25-0471-475B-80F2-192423A540DA}" srcOrd="1" destOrd="0" presId="urn:microsoft.com/office/officeart/2005/8/layout/hProcess7"/>
    <dgm:cxn modelId="{2525174F-9322-4941-B32A-319A8219C0A5}" type="presOf" srcId="{66EA2F49-07D6-46AA-A14D-BC0EE0318C2C}" destId="{DAC61AF6-626D-42C9-B871-5EA4246F4CF2}" srcOrd="0" destOrd="0" presId="urn:microsoft.com/office/officeart/2005/8/layout/hProcess7"/>
    <dgm:cxn modelId="{2D655C4F-73E2-4891-9C43-1F4DE44F1938}" srcId="{37111F9D-D6B0-43BE-B398-1598C2E63D42}" destId="{66EA2F49-07D6-46AA-A14D-BC0EE0318C2C}" srcOrd="2" destOrd="0" parTransId="{8937F563-AD7C-4DB5-B49C-5265C872B389}" sibTransId="{A5B4AE8D-18E5-497E-BB1D-A2BBA3C7D1EC}"/>
    <dgm:cxn modelId="{36BAEA4F-91A3-4849-B317-5F62B74FA8AB}" type="presOf" srcId="{A9862140-9CD9-42F6-B938-E4970A9F1272}" destId="{A1D5F284-C9D8-4398-B68E-95F334EC4962}" srcOrd="0" destOrd="0" presId="urn:microsoft.com/office/officeart/2005/8/layout/hProcess7"/>
    <dgm:cxn modelId="{CB02388F-0082-43D7-A438-FA714A39573D}" srcId="{396BA328-E0F3-443E-A2FD-86D445BC98C4}" destId="{816C0AA4-8202-4962-A389-49F45E268B45}" srcOrd="0" destOrd="0" parTransId="{B014630C-D8F6-4348-BFAA-71898006985D}" sibTransId="{26C1E4B4-23D2-4588-BF50-FFE63009C51C}"/>
    <dgm:cxn modelId="{83DED29C-955E-4958-8065-66452101A1C1}" srcId="{66EA2F49-07D6-46AA-A14D-BC0EE0318C2C}" destId="{A9862140-9CD9-42F6-B938-E4970A9F1272}" srcOrd="0" destOrd="0" parTransId="{EA30CDE3-746A-49AE-8C30-B021EE1E3955}" sibTransId="{A26D8F3C-41EE-4E02-A77F-4652FD7117CD}"/>
    <dgm:cxn modelId="{5AE1E5A2-4EA4-43BF-A5C3-BC7C4E350329}" srcId="{37111F9D-D6B0-43BE-B398-1598C2E63D42}" destId="{396BA328-E0F3-443E-A2FD-86D445BC98C4}" srcOrd="1" destOrd="0" parTransId="{2321B20B-39E4-4E1F-A341-F3B6C84FA1CD}" sibTransId="{9D842322-FC17-496C-8D6C-823FDA726C8F}"/>
    <dgm:cxn modelId="{7084A9A4-5909-4AC0-80A3-A5035ED031AC}" type="presOf" srcId="{816C0AA4-8202-4962-A389-49F45E268B45}" destId="{9E27E930-70C8-4191-A5FF-0E0FD1EAF2FB}" srcOrd="0" destOrd="0" presId="urn:microsoft.com/office/officeart/2005/8/layout/hProcess7"/>
    <dgm:cxn modelId="{D2D2BFA7-D45E-409D-A466-E9DE4DE793C1}" type="presOf" srcId="{5AC3B8A9-5B72-4603-B3B0-243345F69080}" destId="{43AB0002-E101-45C3-9D86-8D55826BC6A9}" srcOrd="0" destOrd="0" presId="urn:microsoft.com/office/officeart/2005/8/layout/hProcess7"/>
    <dgm:cxn modelId="{F71856D5-1AE5-4EDA-B11E-62EF3D028BFE}" type="presOf" srcId="{0B9C79E3-3A68-4E40-9CF1-195DC35791FD}" destId="{43AB0002-E101-45C3-9D86-8D55826BC6A9}" srcOrd="0" destOrd="1" presId="urn:microsoft.com/office/officeart/2005/8/layout/hProcess7"/>
    <dgm:cxn modelId="{148847D9-3BE7-4069-B32B-A05A12BA5518}" type="presOf" srcId="{396BA328-E0F3-443E-A2FD-86D445BC98C4}" destId="{46F08082-57CF-4967-99C9-65BF812B622D}" srcOrd="0" destOrd="0" presId="urn:microsoft.com/office/officeart/2005/8/layout/hProcess7"/>
    <dgm:cxn modelId="{C16ECAE6-3D95-4D24-8317-99B406A383AC}" type="presOf" srcId="{37111F9D-D6B0-43BE-B398-1598C2E63D42}" destId="{C5F23404-EE55-4AE4-8728-D7A147DFC69A}" srcOrd="0" destOrd="0" presId="urn:microsoft.com/office/officeart/2005/8/layout/hProcess7"/>
    <dgm:cxn modelId="{C5E622EB-635F-4A02-BC19-3B610BAFF62A}" type="presOf" srcId="{5ABBAE59-65D9-4E75-95EB-70B6B3631A9F}" destId="{7928A420-FE65-44F6-8E89-D374C85250E7}" srcOrd="0" destOrd="0" presId="urn:microsoft.com/office/officeart/2005/8/layout/hProcess7"/>
    <dgm:cxn modelId="{8E9A6865-E512-4BE6-9797-84332C542792}" type="presParOf" srcId="{C5F23404-EE55-4AE4-8728-D7A147DFC69A}" destId="{7E20529E-32F3-4A17-A7ED-3B4BD55467A2}" srcOrd="0" destOrd="0" presId="urn:microsoft.com/office/officeart/2005/8/layout/hProcess7"/>
    <dgm:cxn modelId="{3CDA9F00-138A-494E-8EC6-21E1CCE83878}" type="presParOf" srcId="{7E20529E-32F3-4A17-A7ED-3B4BD55467A2}" destId="{7928A420-FE65-44F6-8E89-D374C85250E7}" srcOrd="0" destOrd="0" presId="urn:microsoft.com/office/officeart/2005/8/layout/hProcess7"/>
    <dgm:cxn modelId="{8D16EBB8-F2EF-4AC1-8771-06589994B49F}" type="presParOf" srcId="{7E20529E-32F3-4A17-A7ED-3B4BD55467A2}" destId="{762CC28F-6BF6-4607-A7B4-991EB6786CC1}" srcOrd="1" destOrd="0" presId="urn:microsoft.com/office/officeart/2005/8/layout/hProcess7"/>
    <dgm:cxn modelId="{C3767CC6-A487-4490-AC88-C9E6A979F731}" type="presParOf" srcId="{7E20529E-32F3-4A17-A7ED-3B4BD55467A2}" destId="{43AB0002-E101-45C3-9D86-8D55826BC6A9}" srcOrd="2" destOrd="0" presId="urn:microsoft.com/office/officeart/2005/8/layout/hProcess7"/>
    <dgm:cxn modelId="{9A8DE6DF-5E6B-4FC5-9D04-C7EDB166B2ED}" type="presParOf" srcId="{C5F23404-EE55-4AE4-8728-D7A147DFC69A}" destId="{F6270517-6010-4C19-B2EB-E36A386E1704}" srcOrd="1" destOrd="0" presId="urn:microsoft.com/office/officeart/2005/8/layout/hProcess7"/>
    <dgm:cxn modelId="{1557786D-BF6B-4EFF-9249-350EA4D4DFDF}" type="presParOf" srcId="{C5F23404-EE55-4AE4-8728-D7A147DFC69A}" destId="{BFE2E4E7-2570-440F-B8C1-7F10A31D1F8E}" srcOrd="2" destOrd="0" presId="urn:microsoft.com/office/officeart/2005/8/layout/hProcess7"/>
    <dgm:cxn modelId="{18619380-19C8-45FA-B427-168D69682A08}" type="presParOf" srcId="{BFE2E4E7-2570-440F-B8C1-7F10A31D1F8E}" destId="{C1357B24-429A-4F5E-9FA9-9D641B423ACA}" srcOrd="0" destOrd="0" presId="urn:microsoft.com/office/officeart/2005/8/layout/hProcess7"/>
    <dgm:cxn modelId="{C4F68B6B-EE8C-428D-ACFC-708EC39701AC}" type="presParOf" srcId="{BFE2E4E7-2570-440F-B8C1-7F10A31D1F8E}" destId="{A8E51319-3AD5-4714-90EF-C906DF12BE37}" srcOrd="1" destOrd="0" presId="urn:microsoft.com/office/officeart/2005/8/layout/hProcess7"/>
    <dgm:cxn modelId="{EBDBA395-5411-46DD-8839-76D0990E07A8}" type="presParOf" srcId="{BFE2E4E7-2570-440F-B8C1-7F10A31D1F8E}" destId="{307FA1C0-DC49-4A4A-883A-466ECA2A76AB}" srcOrd="2" destOrd="0" presId="urn:microsoft.com/office/officeart/2005/8/layout/hProcess7"/>
    <dgm:cxn modelId="{4D28F308-4FC6-4BB3-83B7-E9C69A0832B7}" type="presParOf" srcId="{C5F23404-EE55-4AE4-8728-D7A147DFC69A}" destId="{B2C1E319-AA59-40DD-87AB-FA565444E2CA}" srcOrd="3" destOrd="0" presId="urn:microsoft.com/office/officeart/2005/8/layout/hProcess7"/>
    <dgm:cxn modelId="{33D68F3B-71FE-4D16-BB04-31218E583D42}" type="presParOf" srcId="{C5F23404-EE55-4AE4-8728-D7A147DFC69A}" destId="{8190D0C1-AF57-4252-B07F-21E9505CF936}" srcOrd="4" destOrd="0" presId="urn:microsoft.com/office/officeart/2005/8/layout/hProcess7"/>
    <dgm:cxn modelId="{CB53A83D-275D-4216-8DC6-9BF3561726FD}" type="presParOf" srcId="{8190D0C1-AF57-4252-B07F-21E9505CF936}" destId="{46F08082-57CF-4967-99C9-65BF812B622D}" srcOrd="0" destOrd="0" presId="urn:microsoft.com/office/officeart/2005/8/layout/hProcess7"/>
    <dgm:cxn modelId="{4233140C-A49C-448B-A561-E826BB109F72}" type="presParOf" srcId="{8190D0C1-AF57-4252-B07F-21E9505CF936}" destId="{931DCE03-049B-4D28-BD60-AEF2FF2D09D4}" srcOrd="1" destOrd="0" presId="urn:microsoft.com/office/officeart/2005/8/layout/hProcess7"/>
    <dgm:cxn modelId="{5E5FF34F-2D49-4977-8BDC-DAB3BA702273}" type="presParOf" srcId="{8190D0C1-AF57-4252-B07F-21E9505CF936}" destId="{9E27E930-70C8-4191-A5FF-0E0FD1EAF2FB}" srcOrd="2" destOrd="0" presId="urn:microsoft.com/office/officeart/2005/8/layout/hProcess7"/>
    <dgm:cxn modelId="{64B4E4C2-E44C-44ED-A797-D10CD8CEF237}" type="presParOf" srcId="{C5F23404-EE55-4AE4-8728-D7A147DFC69A}" destId="{D556C7A6-47E2-435C-8E37-3CACA1B2390F}" srcOrd="5" destOrd="0" presId="urn:microsoft.com/office/officeart/2005/8/layout/hProcess7"/>
    <dgm:cxn modelId="{56AE0D43-077D-4CE9-A715-76F139902F51}" type="presParOf" srcId="{C5F23404-EE55-4AE4-8728-D7A147DFC69A}" destId="{BA476FB8-3EB6-41DB-957A-C11026BF6A65}" srcOrd="6" destOrd="0" presId="urn:microsoft.com/office/officeart/2005/8/layout/hProcess7"/>
    <dgm:cxn modelId="{E45FA117-E4DE-462B-8251-41BD764105AD}" type="presParOf" srcId="{BA476FB8-3EB6-41DB-957A-C11026BF6A65}" destId="{B6FF5BA8-70A9-48DD-AC99-4F29A2EC71E3}" srcOrd="0" destOrd="0" presId="urn:microsoft.com/office/officeart/2005/8/layout/hProcess7"/>
    <dgm:cxn modelId="{E9F08ACB-F543-40B9-BDF1-16F21149A2E2}" type="presParOf" srcId="{BA476FB8-3EB6-41DB-957A-C11026BF6A65}" destId="{1028719D-2C79-4C89-B930-A9B2CA386F66}" srcOrd="1" destOrd="0" presId="urn:microsoft.com/office/officeart/2005/8/layout/hProcess7"/>
    <dgm:cxn modelId="{667CDFDE-31FB-4436-9520-02BB16195A09}" type="presParOf" srcId="{BA476FB8-3EB6-41DB-957A-C11026BF6A65}" destId="{B2753324-74EB-44D4-A650-596163D11F7C}" srcOrd="2" destOrd="0" presId="urn:microsoft.com/office/officeart/2005/8/layout/hProcess7"/>
    <dgm:cxn modelId="{C0CBB533-B95A-40EC-9B6C-4B7C46E35BA2}" type="presParOf" srcId="{C5F23404-EE55-4AE4-8728-D7A147DFC69A}" destId="{6071FAF4-A8EF-4032-946B-61D4D7E00944}" srcOrd="7" destOrd="0" presId="urn:microsoft.com/office/officeart/2005/8/layout/hProcess7"/>
    <dgm:cxn modelId="{87548D31-479B-4CDD-9773-B72D5E74E8E4}" type="presParOf" srcId="{C5F23404-EE55-4AE4-8728-D7A147DFC69A}" destId="{0DDDF431-48E8-4894-A905-48C120BE1AF0}" srcOrd="8" destOrd="0" presId="urn:microsoft.com/office/officeart/2005/8/layout/hProcess7"/>
    <dgm:cxn modelId="{9638A089-41A5-447F-B742-133F430C3F48}" type="presParOf" srcId="{0DDDF431-48E8-4894-A905-48C120BE1AF0}" destId="{DAC61AF6-626D-42C9-B871-5EA4246F4CF2}" srcOrd="0" destOrd="0" presId="urn:microsoft.com/office/officeart/2005/8/layout/hProcess7"/>
    <dgm:cxn modelId="{984A2A63-8F6F-4A7B-8FED-7B638B313726}" type="presParOf" srcId="{0DDDF431-48E8-4894-A905-48C120BE1AF0}" destId="{AFADFD25-0471-475B-80F2-192423A540DA}" srcOrd="1" destOrd="0" presId="urn:microsoft.com/office/officeart/2005/8/layout/hProcess7"/>
    <dgm:cxn modelId="{48B0BF3E-9E16-4ABE-9272-E4F37A28A8F1}" type="presParOf" srcId="{0DDDF431-48E8-4894-A905-48C120BE1AF0}" destId="{A1D5F284-C9D8-4398-B68E-95F334EC4962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64A7CC-4124-46EF-9CC2-6EADEEC5E073}" type="doc">
      <dgm:prSet loTypeId="urn:microsoft.com/office/officeart/2005/8/layout/balance1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D4C49BA-5A14-4D8A-94A2-5FD7FF53777F}">
      <dgm:prSet phldrT="[Texto]" custT="1"/>
      <dgm:spPr>
        <a:noFill/>
        <a:ln>
          <a:noFill/>
        </a:ln>
      </dgm:spPr>
      <dgm:t>
        <a:bodyPr/>
        <a:lstStyle/>
        <a:p>
          <a:r>
            <a:rPr lang="es-MX" sz="3600" dirty="0"/>
            <a:t>Indicador</a:t>
          </a:r>
        </a:p>
      </dgm:t>
    </dgm:pt>
    <dgm:pt modelId="{46D90FFE-76C8-4340-BEEA-A8C23D76164B}" type="parTrans" cxnId="{FFA1347B-A022-43B5-A9DE-B5500EC56CAD}">
      <dgm:prSet/>
      <dgm:spPr/>
      <dgm:t>
        <a:bodyPr/>
        <a:lstStyle/>
        <a:p>
          <a:endParaRPr lang="es-MX" sz="2000"/>
        </a:p>
      </dgm:t>
    </dgm:pt>
    <dgm:pt modelId="{2B191DC6-E195-4631-B46A-567713DA57A8}" type="sibTrans" cxnId="{FFA1347B-A022-43B5-A9DE-B5500EC56CAD}">
      <dgm:prSet/>
      <dgm:spPr/>
      <dgm:t>
        <a:bodyPr/>
        <a:lstStyle/>
        <a:p>
          <a:endParaRPr lang="es-MX" sz="2000"/>
        </a:p>
      </dgm:t>
    </dgm:pt>
    <dgm:pt modelId="{7E3544E4-15A1-495F-8594-2C54A26371C8}">
      <dgm:prSet phldrT="[Texto]" custT="1"/>
      <dgm:spPr>
        <a:noFill/>
        <a:ln>
          <a:noFill/>
        </a:ln>
      </dgm:spPr>
      <dgm:t>
        <a:bodyPr/>
        <a:lstStyle/>
        <a:p>
          <a:r>
            <a:rPr lang="es-MX" sz="3600" dirty="0"/>
            <a:t>Reporte</a:t>
          </a:r>
        </a:p>
      </dgm:t>
    </dgm:pt>
    <dgm:pt modelId="{88F02366-2E34-4325-ACFC-404752D8384F}" type="parTrans" cxnId="{D4FBF43A-D1F0-4C31-BC08-02F353077C9E}">
      <dgm:prSet/>
      <dgm:spPr/>
      <dgm:t>
        <a:bodyPr/>
        <a:lstStyle/>
        <a:p>
          <a:endParaRPr lang="es-MX" sz="2000"/>
        </a:p>
      </dgm:t>
    </dgm:pt>
    <dgm:pt modelId="{E663F50E-3DA6-4747-BE1C-CFAF9EEBDEE4}" type="sibTrans" cxnId="{D4FBF43A-D1F0-4C31-BC08-02F353077C9E}">
      <dgm:prSet/>
      <dgm:spPr/>
      <dgm:t>
        <a:bodyPr/>
        <a:lstStyle/>
        <a:p>
          <a:endParaRPr lang="es-MX" sz="2000"/>
        </a:p>
      </dgm:t>
    </dgm:pt>
    <dgm:pt modelId="{92EB0F42-4BB7-4990-B047-C816896B2DCE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MX" sz="1400" dirty="0"/>
            <a:t>Presenta información en tablas</a:t>
          </a:r>
        </a:p>
      </dgm:t>
    </dgm:pt>
    <dgm:pt modelId="{1C1910D8-F2E9-4010-A23C-7BFE448910C1}" type="parTrans" cxnId="{96C532FA-7B6D-4168-B6A5-5217CAE9CA5E}">
      <dgm:prSet/>
      <dgm:spPr/>
      <dgm:t>
        <a:bodyPr/>
        <a:lstStyle/>
        <a:p>
          <a:endParaRPr lang="es-MX" sz="2000"/>
        </a:p>
      </dgm:t>
    </dgm:pt>
    <dgm:pt modelId="{94FA46E9-37F5-4EAE-95BF-6B85FD4AA925}" type="sibTrans" cxnId="{96C532FA-7B6D-4168-B6A5-5217CAE9CA5E}">
      <dgm:prSet/>
      <dgm:spPr/>
      <dgm:t>
        <a:bodyPr/>
        <a:lstStyle/>
        <a:p>
          <a:endParaRPr lang="es-MX" sz="2000"/>
        </a:p>
      </dgm:t>
    </dgm:pt>
    <dgm:pt modelId="{7B16DD90-3E23-4412-A3E7-200FDF486510}">
      <dgm:prSet phldrT="[Texto]" custT="1"/>
      <dgm:spPr/>
      <dgm:t>
        <a:bodyPr/>
        <a:lstStyle/>
        <a:p>
          <a:r>
            <a:rPr lang="es-MX" sz="1400" dirty="0"/>
            <a:t>Ofrece respuestas especificas</a:t>
          </a:r>
        </a:p>
      </dgm:t>
    </dgm:pt>
    <dgm:pt modelId="{5333A5D0-5FEE-4B13-ABDB-C9E725BD80E2}" type="parTrans" cxnId="{E959B743-AC92-4050-9FE9-FF2CD6D1C262}">
      <dgm:prSet/>
      <dgm:spPr/>
      <dgm:t>
        <a:bodyPr/>
        <a:lstStyle/>
        <a:p>
          <a:endParaRPr lang="es-MX" sz="2000"/>
        </a:p>
      </dgm:t>
    </dgm:pt>
    <dgm:pt modelId="{AB065E8E-B3FD-4179-9C2B-69BBC6168BAB}" type="sibTrans" cxnId="{E959B743-AC92-4050-9FE9-FF2CD6D1C262}">
      <dgm:prSet/>
      <dgm:spPr/>
      <dgm:t>
        <a:bodyPr/>
        <a:lstStyle/>
        <a:p>
          <a:endParaRPr lang="es-MX" sz="2000"/>
        </a:p>
      </dgm:t>
    </dgm:pt>
    <dgm:pt modelId="{D61E4E15-DFFC-47AE-A9F5-89E38B3D6CF0}">
      <dgm:prSet phldrT="[Texto]" custT="1"/>
      <dgm:spPr/>
      <dgm:t>
        <a:bodyPr/>
        <a:lstStyle/>
        <a:p>
          <a:r>
            <a:rPr lang="es-MX" sz="1400" dirty="0"/>
            <a:t>Aprende y puede sugerir (IA)</a:t>
          </a:r>
        </a:p>
      </dgm:t>
    </dgm:pt>
    <dgm:pt modelId="{BB6F2129-22FC-4BDD-BD88-15A0FC43BF60}" type="parTrans" cxnId="{7179D529-6A5D-468A-AD28-55F91032FEF8}">
      <dgm:prSet/>
      <dgm:spPr/>
      <dgm:t>
        <a:bodyPr/>
        <a:lstStyle/>
        <a:p>
          <a:endParaRPr lang="es-MX" sz="2000"/>
        </a:p>
      </dgm:t>
    </dgm:pt>
    <dgm:pt modelId="{3F98C72F-771F-4966-93A0-694EC68AC031}" type="sibTrans" cxnId="{7179D529-6A5D-468A-AD28-55F91032FEF8}">
      <dgm:prSet/>
      <dgm:spPr/>
      <dgm:t>
        <a:bodyPr/>
        <a:lstStyle/>
        <a:p>
          <a:endParaRPr lang="es-MX" sz="2000"/>
        </a:p>
      </dgm:t>
    </dgm:pt>
    <dgm:pt modelId="{8858BAAC-99F1-437A-BBF5-E95B9E06D480}">
      <dgm:prSet phldrT="[Texto]" custT="1"/>
      <dgm:spPr/>
      <dgm:t>
        <a:bodyPr/>
        <a:lstStyle/>
        <a:p>
          <a:r>
            <a:rPr lang="es-MX" sz="1400" dirty="0"/>
            <a:t>No requiere interpretación</a:t>
          </a:r>
        </a:p>
      </dgm:t>
    </dgm:pt>
    <dgm:pt modelId="{CCAA0143-A3D7-43E9-B210-4348D9202169}" type="parTrans" cxnId="{D34536E7-36A1-4D6F-9825-8F13513D8D22}">
      <dgm:prSet/>
      <dgm:spPr/>
      <dgm:t>
        <a:bodyPr/>
        <a:lstStyle/>
        <a:p>
          <a:endParaRPr lang="es-MX" sz="2000"/>
        </a:p>
      </dgm:t>
    </dgm:pt>
    <dgm:pt modelId="{A76BBBE2-2F11-4731-89B1-BD378E3A34DE}" type="sibTrans" cxnId="{D34536E7-36A1-4D6F-9825-8F13513D8D22}">
      <dgm:prSet/>
      <dgm:spPr/>
      <dgm:t>
        <a:bodyPr/>
        <a:lstStyle/>
        <a:p>
          <a:endParaRPr lang="es-MX" sz="2000"/>
        </a:p>
      </dgm:t>
    </dgm:pt>
    <dgm:pt modelId="{3B8B302D-9DFA-4320-A2FB-5FA639623570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MX" sz="1400" dirty="0"/>
            <a:t>Depende del usuario para saber que responder</a:t>
          </a:r>
        </a:p>
      </dgm:t>
    </dgm:pt>
    <dgm:pt modelId="{373BF89E-4DAC-42BD-929B-7D7F9A205BC1}" type="parTrans" cxnId="{2BC4A13F-7453-4FAD-9083-200486A39E34}">
      <dgm:prSet/>
      <dgm:spPr/>
      <dgm:t>
        <a:bodyPr/>
        <a:lstStyle/>
        <a:p>
          <a:endParaRPr lang="es-MX" sz="2000"/>
        </a:p>
      </dgm:t>
    </dgm:pt>
    <dgm:pt modelId="{277BDD7E-0FD8-442A-BD28-8F8EF6EB2CAD}" type="sibTrans" cxnId="{2BC4A13F-7453-4FAD-9083-200486A39E34}">
      <dgm:prSet/>
      <dgm:spPr/>
      <dgm:t>
        <a:bodyPr/>
        <a:lstStyle/>
        <a:p>
          <a:endParaRPr lang="es-MX" sz="2000"/>
        </a:p>
      </dgm:t>
    </dgm:pt>
    <dgm:pt modelId="{A3BF808C-A557-4C9C-90B2-4F1DC2C01128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MX" sz="1400" dirty="0"/>
            <a:t>Requiere interpretación </a:t>
          </a:r>
        </a:p>
      </dgm:t>
    </dgm:pt>
    <dgm:pt modelId="{2D2192BA-C260-4820-853E-3943EB534F41}" type="parTrans" cxnId="{1A505D58-B2E9-43FC-BCEC-ED3CEC10E554}">
      <dgm:prSet/>
      <dgm:spPr/>
      <dgm:t>
        <a:bodyPr/>
        <a:lstStyle/>
        <a:p>
          <a:endParaRPr lang="es-MX" sz="2000"/>
        </a:p>
      </dgm:t>
    </dgm:pt>
    <dgm:pt modelId="{16F3D65B-8F24-446B-BEFA-1D1A2AA4ABC9}" type="sibTrans" cxnId="{1A505D58-B2E9-43FC-BCEC-ED3CEC10E554}">
      <dgm:prSet/>
      <dgm:spPr/>
      <dgm:t>
        <a:bodyPr/>
        <a:lstStyle/>
        <a:p>
          <a:endParaRPr lang="es-MX" sz="2000"/>
        </a:p>
      </dgm:t>
    </dgm:pt>
    <dgm:pt modelId="{573A136D-41F6-455E-BB0A-873EB65BE1C1}">
      <dgm:prSet custT="1"/>
      <dgm:spPr/>
      <dgm:t>
        <a:bodyPr/>
        <a:lstStyle/>
        <a:p>
          <a:r>
            <a:rPr lang="es-MX" sz="1400" dirty="0"/>
            <a:t>Responde a una pregunta especifica</a:t>
          </a:r>
        </a:p>
      </dgm:t>
    </dgm:pt>
    <dgm:pt modelId="{5C59FCF2-040D-425F-8AAC-2D2AB2455051}" type="parTrans" cxnId="{A2B9B929-2FD4-48C9-ADC6-1709516C616D}">
      <dgm:prSet/>
      <dgm:spPr/>
      <dgm:t>
        <a:bodyPr/>
        <a:lstStyle/>
        <a:p>
          <a:endParaRPr lang="es-MX" sz="2000"/>
        </a:p>
      </dgm:t>
    </dgm:pt>
    <dgm:pt modelId="{71BCCCFB-4594-4E53-B105-2A52927BA442}" type="sibTrans" cxnId="{A2B9B929-2FD4-48C9-ADC6-1709516C616D}">
      <dgm:prSet/>
      <dgm:spPr/>
      <dgm:t>
        <a:bodyPr/>
        <a:lstStyle/>
        <a:p>
          <a:endParaRPr lang="es-MX" sz="2000"/>
        </a:p>
      </dgm:t>
    </dgm:pt>
    <dgm:pt modelId="{80B5D344-122A-4BA7-AF6D-01B33683BF21}" type="pres">
      <dgm:prSet presAssocID="{8E64A7CC-4124-46EF-9CC2-6EADEEC5E073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139D0CCA-CE20-4B3D-B242-6643C1C6E487}" type="pres">
      <dgm:prSet presAssocID="{8E64A7CC-4124-46EF-9CC2-6EADEEC5E073}" presName="dummyMaxCanvas" presStyleCnt="0"/>
      <dgm:spPr/>
    </dgm:pt>
    <dgm:pt modelId="{D565F9AB-A129-4BAE-94D9-DDE3438234CD}" type="pres">
      <dgm:prSet presAssocID="{8E64A7CC-4124-46EF-9CC2-6EADEEC5E073}" presName="parentComposite" presStyleCnt="0"/>
      <dgm:spPr/>
    </dgm:pt>
    <dgm:pt modelId="{BFDDE5BF-4D45-4243-8C15-96ACA3BF2DB4}" type="pres">
      <dgm:prSet presAssocID="{8E64A7CC-4124-46EF-9CC2-6EADEEC5E073}" presName="parent1" presStyleLbl="alignAccFollowNode1" presStyleIdx="0" presStyleCnt="4" custScaleX="138288">
        <dgm:presLayoutVars>
          <dgm:chMax val="4"/>
        </dgm:presLayoutVars>
      </dgm:prSet>
      <dgm:spPr/>
    </dgm:pt>
    <dgm:pt modelId="{92BBF39D-3121-47EF-B0FD-54A8767E2B51}" type="pres">
      <dgm:prSet presAssocID="{8E64A7CC-4124-46EF-9CC2-6EADEEC5E073}" presName="parent2" presStyleLbl="alignAccFollowNode1" presStyleIdx="1" presStyleCnt="4" custLinFactNeighborX="-16910" custLinFactNeighborY="-2446">
        <dgm:presLayoutVars>
          <dgm:chMax val="4"/>
        </dgm:presLayoutVars>
      </dgm:prSet>
      <dgm:spPr/>
    </dgm:pt>
    <dgm:pt modelId="{38B767DF-C060-4862-A593-A602F885FAA4}" type="pres">
      <dgm:prSet presAssocID="{8E64A7CC-4124-46EF-9CC2-6EADEEC5E073}" presName="childrenComposite" presStyleCnt="0"/>
      <dgm:spPr/>
    </dgm:pt>
    <dgm:pt modelId="{38AAB4C5-23A0-42B6-AFC3-E6064A98E7BE}" type="pres">
      <dgm:prSet presAssocID="{8E64A7CC-4124-46EF-9CC2-6EADEEC5E073}" presName="dummyMaxCanvas_ChildArea" presStyleCnt="0"/>
      <dgm:spPr/>
    </dgm:pt>
    <dgm:pt modelId="{C69BBC52-9D44-4EBB-8D34-7F3D44EE2CD5}" type="pres">
      <dgm:prSet presAssocID="{8E64A7CC-4124-46EF-9CC2-6EADEEC5E073}" presName="fulcrum" presStyleLbl="alignAccFollowNode1" presStyleIdx="2" presStyleCnt="4"/>
      <dgm:spPr/>
    </dgm:pt>
    <dgm:pt modelId="{573E6C4D-4132-4DA8-84C9-25DEFC1F447D}" type="pres">
      <dgm:prSet presAssocID="{8E64A7CC-4124-46EF-9CC2-6EADEEC5E073}" presName="balance_43" presStyleLbl="alignAccFollowNode1" presStyleIdx="3" presStyleCnt="4">
        <dgm:presLayoutVars>
          <dgm:bulletEnabled val="1"/>
        </dgm:presLayoutVars>
      </dgm:prSet>
      <dgm:spPr/>
    </dgm:pt>
    <dgm:pt modelId="{9956D5F9-6FA3-4745-9969-811724782D62}" type="pres">
      <dgm:prSet presAssocID="{8E64A7CC-4124-46EF-9CC2-6EADEEC5E073}" presName="left_43_1" presStyleLbl="node1" presStyleIdx="0" presStyleCnt="7">
        <dgm:presLayoutVars>
          <dgm:bulletEnabled val="1"/>
        </dgm:presLayoutVars>
      </dgm:prSet>
      <dgm:spPr/>
    </dgm:pt>
    <dgm:pt modelId="{7B7D16FE-442C-4D09-997E-A1B322979B87}" type="pres">
      <dgm:prSet presAssocID="{8E64A7CC-4124-46EF-9CC2-6EADEEC5E073}" presName="left_43_2" presStyleLbl="node1" presStyleIdx="1" presStyleCnt="7">
        <dgm:presLayoutVars>
          <dgm:bulletEnabled val="1"/>
        </dgm:presLayoutVars>
      </dgm:prSet>
      <dgm:spPr/>
    </dgm:pt>
    <dgm:pt modelId="{88A3052B-D603-4974-93C7-AF617623F44C}" type="pres">
      <dgm:prSet presAssocID="{8E64A7CC-4124-46EF-9CC2-6EADEEC5E073}" presName="left_43_3" presStyleLbl="node1" presStyleIdx="2" presStyleCnt="7">
        <dgm:presLayoutVars>
          <dgm:bulletEnabled val="1"/>
        </dgm:presLayoutVars>
      </dgm:prSet>
      <dgm:spPr/>
    </dgm:pt>
    <dgm:pt modelId="{F3075A19-48F2-4D19-8D1C-0A79741766EC}" type="pres">
      <dgm:prSet presAssocID="{8E64A7CC-4124-46EF-9CC2-6EADEEC5E073}" presName="left_43_4" presStyleLbl="node1" presStyleIdx="3" presStyleCnt="7">
        <dgm:presLayoutVars>
          <dgm:bulletEnabled val="1"/>
        </dgm:presLayoutVars>
      </dgm:prSet>
      <dgm:spPr/>
    </dgm:pt>
    <dgm:pt modelId="{1BE32CDE-2EA1-492C-A2EC-B5920161D107}" type="pres">
      <dgm:prSet presAssocID="{8E64A7CC-4124-46EF-9CC2-6EADEEC5E073}" presName="right_43_1" presStyleLbl="node1" presStyleIdx="4" presStyleCnt="7">
        <dgm:presLayoutVars>
          <dgm:bulletEnabled val="1"/>
        </dgm:presLayoutVars>
      </dgm:prSet>
      <dgm:spPr/>
    </dgm:pt>
    <dgm:pt modelId="{DB5A3613-4379-4140-8345-98A6C0EB3AFB}" type="pres">
      <dgm:prSet presAssocID="{8E64A7CC-4124-46EF-9CC2-6EADEEC5E073}" presName="right_43_2" presStyleLbl="node1" presStyleIdx="5" presStyleCnt="7">
        <dgm:presLayoutVars>
          <dgm:bulletEnabled val="1"/>
        </dgm:presLayoutVars>
      </dgm:prSet>
      <dgm:spPr/>
    </dgm:pt>
    <dgm:pt modelId="{2942C75C-72EF-411B-A06D-917CAADAAA4C}" type="pres">
      <dgm:prSet presAssocID="{8E64A7CC-4124-46EF-9CC2-6EADEEC5E073}" presName="right_43_3" presStyleLbl="node1" presStyleIdx="6" presStyleCnt="7">
        <dgm:presLayoutVars>
          <dgm:bulletEnabled val="1"/>
        </dgm:presLayoutVars>
      </dgm:prSet>
      <dgm:spPr/>
    </dgm:pt>
  </dgm:ptLst>
  <dgm:cxnLst>
    <dgm:cxn modelId="{E5777607-588C-4618-A8D7-DB6D04A0A2AA}" type="presOf" srcId="{3B8B302D-9DFA-4320-A2FB-5FA639623570}" destId="{DB5A3613-4379-4140-8345-98A6C0EB3AFB}" srcOrd="0" destOrd="0" presId="urn:microsoft.com/office/officeart/2005/8/layout/balance1"/>
    <dgm:cxn modelId="{A2B9B929-2FD4-48C9-ADC6-1709516C616D}" srcId="{AD4C49BA-5A14-4D8A-94A2-5FD7FF53777F}" destId="{573A136D-41F6-455E-BB0A-873EB65BE1C1}" srcOrd="0" destOrd="0" parTransId="{5C59FCF2-040D-425F-8AAC-2D2AB2455051}" sibTransId="{71BCCCFB-4594-4E53-B105-2A52927BA442}"/>
    <dgm:cxn modelId="{7179D529-6A5D-468A-AD28-55F91032FEF8}" srcId="{AD4C49BA-5A14-4D8A-94A2-5FD7FF53777F}" destId="{D61E4E15-DFFC-47AE-A9F5-89E38B3D6CF0}" srcOrd="2" destOrd="0" parTransId="{BB6F2129-22FC-4BDD-BD88-15A0FC43BF60}" sibTransId="{3F98C72F-771F-4966-93A0-694EC68AC031}"/>
    <dgm:cxn modelId="{437E7930-0D17-4289-B6FB-7FF1CD2CA2BD}" type="presOf" srcId="{7B16DD90-3E23-4412-A3E7-200FDF486510}" destId="{7B7D16FE-442C-4D09-997E-A1B322979B87}" srcOrd="0" destOrd="0" presId="urn:microsoft.com/office/officeart/2005/8/layout/balance1"/>
    <dgm:cxn modelId="{D4FBF43A-D1F0-4C31-BC08-02F353077C9E}" srcId="{8E64A7CC-4124-46EF-9CC2-6EADEEC5E073}" destId="{7E3544E4-15A1-495F-8594-2C54A26371C8}" srcOrd="1" destOrd="0" parTransId="{88F02366-2E34-4325-ACFC-404752D8384F}" sibTransId="{E663F50E-3DA6-4747-BE1C-CFAF9EEBDEE4}"/>
    <dgm:cxn modelId="{2BC4A13F-7453-4FAD-9083-200486A39E34}" srcId="{7E3544E4-15A1-495F-8594-2C54A26371C8}" destId="{3B8B302D-9DFA-4320-A2FB-5FA639623570}" srcOrd="1" destOrd="0" parTransId="{373BF89E-4DAC-42BD-929B-7D7F9A205BC1}" sibTransId="{277BDD7E-0FD8-442A-BD28-8F8EF6EB2CAD}"/>
    <dgm:cxn modelId="{E959B743-AC92-4050-9FE9-FF2CD6D1C262}" srcId="{AD4C49BA-5A14-4D8A-94A2-5FD7FF53777F}" destId="{7B16DD90-3E23-4412-A3E7-200FDF486510}" srcOrd="1" destOrd="0" parTransId="{5333A5D0-5FEE-4B13-ABDB-C9E725BD80E2}" sibTransId="{AB065E8E-B3FD-4179-9C2B-69BBC6168BAB}"/>
    <dgm:cxn modelId="{1A505D58-B2E9-43FC-BCEC-ED3CEC10E554}" srcId="{7E3544E4-15A1-495F-8594-2C54A26371C8}" destId="{A3BF808C-A557-4C9C-90B2-4F1DC2C01128}" srcOrd="2" destOrd="0" parTransId="{2D2192BA-C260-4820-853E-3943EB534F41}" sibTransId="{16F3D65B-8F24-446B-BEFA-1D1A2AA4ABC9}"/>
    <dgm:cxn modelId="{FFA1347B-A022-43B5-A9DE-B5500EC56CAD}" srcId="{8E64A7CC-4124-46EF-9CC2-6EADEEC5E073}" destId="{AD4C49BA-5A14-4D8A-94A2-5FD7FF53777F}" srcOrd="0" destOrd="0" parTransId="{46D90FFE-76C8-4340-BEEA-A8C23D76164B}" sibTransId="{2B191DC6-E195-4631-B46A-567713DA57A8}"/>
    <dgm:cxn modelId="{BD11D781-4A71-4515-A820-7C3E78731465}" type="presOf" srcId="{D61E4E15-DFFC-47AE-A9F5-89E38B3D6CF0}" destId="{88A3052B-D603-4974-93C7-AF617623F44C}" srcOrd="0" destOrd="0" presId="urn:microsoft.com/office/officeart/2005/8/layout/balance1"/>
    <dgm:cxn modelId="{8018FA84-378D-498A-8D56-49763167FE09}" type="presOf" srcId="{7E3544E4-15A1-495F-8594-2C54A26371C8}" destId="{92BBF39D-3121-47EF-B0FD-54A8767E2B51}" srcOrd="0" destOrd="0" presId="urn:microsoft.com/office/officeart/2005/8/layout/balance1"/>
    <dgm:cxn modelId="{53C7C8A6-092E-4B55-AB21-2FB348F1DC42}" type="presOf" srcId="{A3BF808C-A557-4C9C-90B2-4F1DC2C01128}" destId="{2942C75C-72EF-411B-A06D-917CAADAAA4C}" srcOrd="0" destOrd="0" presId="urn:microsoft.com/office/officeart/2005/8/layout/balance1"/>
    <dgm:cxn modelId="{B1D9EAA6-17AE-4944-8AFB-411FA7D42D84}" type="presOf" srcId="{AD4C49BA-5A14-4D8A-94A2-5FD7FF53777F}" destId="{BFDDE5BF-4D45-4243-8C15-96ACA3BF2DB4}" srcOrd="0" destOrd="0" presId="urn:microsoft.com/office/officeart/2005/8/layout/balance1"/>
    <dgm:cxn modelId="{CB416BBE-DB4A-4BC1-9C3B-420BCE6894EA}" type="presOf" srcId="{92EB0F42-4BB7-4990-B047-C816896B2DCE}" destId="{1BE32CDE-2EA1-492C-A2EC-B5920161D107}" srcOrd="0" destOrd="0" presId="urn:microsoft.com/office/officeart/2005/8/layout/balance1"/>
    <dgm:cxn modelId="{B3B19ABE-1381-4828-8AD7-1A68C1C7A340}" type="presOf" srcId="{573A136D-41F6-455E-BB0A-873EB65BE1C1}" destId="{9956D5F9-6FA3-4745-9969-811724782D62}" srcOrd="0" destOrd="0" presId="urn:microsoft.com/office/officeart/2005/8/layout/balance1"/>
    <dgm:cxn modelId="{CD2684BF-7708-431F-A913-5CF1506FF6FD}" type="presOf" srcId="{8858BAAC-99F1-437A-BBF5-E95B9E06D480}" destId="{F3075A19-48F2-4D19-8D1C-0A79741766EC}" srcOrd="0" destOrd="0" presId="urn:microsoft.com/office/officeart/2005/8/layout/balance1"/>
    <dgm:cxn modelId="{A549DDE0-186F-4E44-A386-66863CF2CB2D}" type="presOf" srcId="{8E64A7CC-4124-46EF-9CC2-6EADEEC5E073}" destId="{80B5D344-122A-4BA7-AF6D-01B33683BF21}" srcOrd="0" destOrd="0" presId="urn:microsoft.com/office/officeart/2005/8/layout/balance1"/>
    <dgm:cxn modelId="{D34536E7-36A1-4D6F-9825-8F13513D8D22}" srcId="{AD4C49BA-5A14-4D8A-94A2-5FD7FF53777F}" destId="{8858BAAC-99F1-437A-BBF5-E95B9E06D480}" srcOrd="3" destOrd="0" parTransId="{CCAA0143-A3D7-43E9-B210-4348D9202169}" sibTransId="{A76BBBE2-2F11-4731-89B1-BD378E3A34DE}"/>
    <dgm:cxn modelId="{96C532FA-7B6D-4168-B6A5-5217CAE9CA5E}" srcId="{7E3544E4-15A1-495F-8594-2C54A26371C8}" destId="{92EB0F42-4BB7-4990-B047-C816896B2DCE}" srcOrd="0" destOrd="0" parTransId="{1C1910D8-F2E9-4010-A23C-7BFE448910C1}" sibTransId="{94FA46E9-37F5-4EAE-95BF-6B85FD4AA925}"/>
    <dgm:cxn modelId="{A935F887-C0B0-4A72-8A3C-6DC172640570}" type="presParOf" srcId="{80B5D344-122A-4BA7-AF6D-01B33683BF21}" destId="{139D0CCA-CE20-4B3D-B242-6643C1C6E487}" srcOrd="0" destOrd="0" presId="urn:microsoft.com/office/officeart/2005/8/layout/balance1"/>
    <dgm:cxn modelId="{A3F3F2C8-101E-4736-9DD0-60FA375D2073}" type="presParOf" srcId="{80B5D344-122A-4BA7-AF6D-01B33683BF21}" destId="{D565F9AB-A129-4BAE-94D9-DDE3438234CD}" srcOrd="1" destOrd="0" presId="urn:microsoft.com/office/officeart/2005/8/layout/balance1"/>
    <dgm:cxn modelId="{F158775A-15EE-4534-8E5C-A08D342891BA}" type="presParOf" srcId="{D565F9AB-A129-4BAE-94D9-DDE3438234CD}" destId="{BFDDE5BF-4D45-4243-8C15-96ACA3BF2DB4}" srcOrd="0" destOrd="0" presId="urn:microsoft.com/office/officeart/2005/8/layout/balance1"/>
    <dgm:cxn modelId="{D2ECC7E8-D79B-4C46-B9A8-FA7DEE8E728E}" type="presParOf" srcId="{D565F9AB-A129-4BAE-94D9-DDE3438234CD}" destId="{92BBF39D-3121-47EF-B0FD-54A8767E2B51}" srcOrd="1" destOrd="0" presId="urn:microsoft.com/office/officeart/2005/8/layout/balance1"/>
    <dgm:cxn modelId="{B5C2DCAD-A34D-4703-9C7F-C5DCB44353D6}" type="presParOf" srcId="{80B5D344-122A-4BA7-AF6D-01B33683BF21}" destId="{38B767DF-C060-4862-A593-A602F885FAA4}" srcOrd="2" destOrd="0" presId="urn:microsoft.com/office/officeart/2005/8/layout/balance1"/>
    <dgm:cxn modelId="{6989A01F-18AD-464E-8F90-56E2E0B2DE9C}" type="presParOf" srcId="{38B767DF-C060-4862-A593-A602F885FAA4}" destId="{38AAB4C5-23A0-42B6-AFC3-E6064A98E7BE}" srcOrd="0" destOrd="0" presId="urn:microsoft.com/office/officeart/2005/8/layout/balance1"/>
    <dgm:cxn modelId="{6DE554A4-869B-4668-B190-C02559EBAC13}" type="presParOf" srcId="{38B767DF-C060-4862-A593-A602F885FAA4}" destId="{C69BBC52-9D44-4EBB-8D34-7F3D44EE2CD5}" srcOrd="1" destOrd="0" presId="urn:microsoft.com/office/officeart/2005/8/layout/balance1"/>
    <dgm:cxn modelId="{A27C6723-637D-4EEE-A57F-E050788BF1FD}" type="presParOf" srcId="{38B767DF-C060-4862-A593-A602F885FAA4}" destId="{573E6C4D-4132-4DA8-84C9-25DEFC1F447D}" srcOrd="2" destOrd="0" presId="urn:microsoft.com/office/officeart/2005/8/layout/balance1"/>
    <dgm:cxn modelId="{46B8ACEC-285E-4870-86BA-4C3E967C9CCC}" type="presParOf" srcId="{38B767DF-C060-4862-A593-A602F885FAA4}" destId="{9956D5F9-6FA3-4745-9969-811724782D62}" srcOrd="3" destOrd="0" presId="urn:microsoft.com/office/officeart/2005/8/layout/balance1"/>
    <dgm:cxn modelId="{37B96944-1B9E-41FE-BF57-F704011E168F}" type="presParOf" srcId="{38B767DF-C060-4862-A593-A602F885FAA4}" destId="{7B7D16FE-442C-4D09-997E-A1B322979B87}" srcOrd="4" destOrd="0" presId="urn:microsoft.com/office/officeart/2005/8/layout/balance1"/>
    <dgm:cxn modelId="{32817E5E-7295-4D17-BA05-6E7E6C9F79F9}" type="presParOf" srcId="{38B767DF-C060-4862-A593-A602F885FAA4}" destId="{88A3052B-D603-4974-93C7-AF617623F44C}" srcOrd="5" destOrd="0" presId="urn:microsoft.com/office/officeart/2005/8/layout/balance1"/>
    <dgm:cxn modelId="{C1ACFD56-072E-4246-A4D7-B07D0D2E83B5}" type="presParOf" srcId="{38B767DF-C060-4862-A593-A602F885FAA4}" destId="{F3075A19-48F2-4D19-8D1C-0A79741766EC}" srcOrd="6" destOrd="0" presId="urn:microsoft.com/office/officeart/2005/8/layout/balance1"/>
    <dgm:cxn modelId="{9D268CA0-6DD2-4D86-B009-7398BC825ED6}" type="presParOf" srcId="{38B767DF-C060-4862-A593-A602F885FAA4}" destId="{1BE32CDE-2EA1-492C-A2EC-B5920161D107}" srcOrd="7" destOrd="0" presId="urn:microsoft.com/office/officeart/2005/8/layout/balance1"/>
    <dgm:cxn modelId="{08EDB5B3-60FC-4DCA-B2F6-12D4C4E2DF03}" type="presParOf" srcId="{38B767DF-C060-4862-A593-A602F885FAA4}" destId="{DB5A3613-4379-4140-8345-98A6C0EB3AFB}" srcOrd="8" destOrd="0" presId="urn:microsoft.com/office/officeart/2005/8/layout/balance1"/>
    <dgm:cxn modelId="{A7726BFE-F336-409E-B424-17C74B35765D}" type="presParOf" srcId="{38B767DF-C060-4862-A593-A602F885FAA4}" destId="{2942C75C-72EF-411B-A06D-917CAADAAA4C}" srcOrd="9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64A7CC-4124-46EF-9CC2-6EADEEC5E073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D4C49BA-5A14-4D8A-94A2-5FD7FF53777F}">
      <dgm:prSet phldrT="[Texto]"/>
      <dgm:spPr/>
      <dgm:t>
        <a:bodyPr/>
        <a:lstStyle/>
        <a:p>
          <a:r>
            <a:rPr lang="es-MX" dirty="0"/>
            <a:t>Prefiere</a:t>
          </a:r>
        </a:p>
      </dgm:t>
    </dgm:pt>
    <dgm:pt modelId="{46D90FFE-76C8-4340-BEEA-A8C23D76164B}" type="parTrans" cxnId="{FFA1347B-A022-43B5-A9DE-B5500EC56CAD}">
      <dgm:prSet/>
      <dgm:spPr/>
      <dgm:t>
        <a:bodyPr/>
        <a:lstStyle/>
        <a:p>
          <a:endParaRPr lang="es-MX"/>
        </a:p>
      </dgm:t>
    </dgm:pt>
    <dgm:pt modelId="{2B191DC6-E195-4631-B46A-567713DA57A8}" type="sibTrans" cxnId="{FFA1347B-A022-43B5-A9DE-B5500EC56CAD}">
      <dgm:prSet/>
      <dgm:spPr/>
      <dgm:t>
        <a:bodyPr/>
        <a:lstStyle/>
        <a:p>
          <a:endParaRPr lang="es-MX"/>
        </a:p>
      </dgm:t>
    </dgm:pt>
    <dgm:pt modelId="{7E3544E4-15A1-495F-8594-2C54A26371C8}">
      <dgm:prSet phldrT="[Texto]"/>
      <dgm:spPr/>
      <dgm:t>
        <a:bodyPr/>
        <a:lstStyle/>
        <a:p>
          <a:r>
            <a:rPr lang="es-MX" dirty="0"/>
            <a:t>Evita</a:t>
          </a:r>
        </a:p>
      </dgm:t>
    </dgm:pt>
    <dgm:pt modelId="{88F02366-2E34-4325-ACFC-404752D8384F}" type="parTrans" cxnId="{D4FBF43A-D1F0-4C31-BC08-02F353077C9E}">
      <dgm:prSet/>
      <dgm:spPr/>
      <dgm:t>
        <a:bodyPr/>
        <a:lstStyle/>
        <a:p>
          <a:endParaRPr lang="es-MX"/>
        </a:p>
      </dgm:t>
    </dgm:pt>
    <dgm:pt modelId="{E663F50E-3DA6-4747-BE1C-CFAF9EEBDEE4}" type="sibTrans" cxnId="{D4FBF43A-D1F0-4C31-BC08-02F353077C9E}">
      <dgm:prSet/>
      <dgm:spPr/>
      <dgm:t>
        <a:bodyPr/>
        <a:lstStyle/>
        <a:p>
          <a:endParaRPr lang="es-MX"/>
        </a:p>
      </dgm:t>
    </dgm:pt>
    <dgm:pt modelId="{92EB0F42-4BB7-4990-B047-C816896B2DCE}">
      <dgm:prSet phldrT="[Texto]"/>
      <dgm:spPr/>
      <dgm:t>
        <a:bodyPr/>
        <a:lstStyle/>
        <a:p>
          <a:r>
            <a:rPr lang="es-MX" dirty="0"/>
            <a:t>Reportes</a:t>
          </a:r>
        </a:p>
      </dgm:t>
    </dgm:pt>
    <dgm:pt modelId="{1C1910D8-F2E9-4010-A23C-7BFE448910C1}" type="parTrans" cxnId="{96C532FA-7B6D-4168-B6A5-5217CAE9CA5E}">
      <dgm:prSet/>
      <dgm:spPr/>
      <dgm:t>
        <a:bodyPr/>
        <a:lstStyle/>
        <a:p>
          <a:endParaRPr lang="es-MX"/>
        </a:p>
      </dgm:t>
    </dgm:pt>
    <dgm:pt modelId="{94FA46E9-37F5-4EAE-95BF-6B85FD4AA925}" type="sibTrans" cxnId="{96C532FA-7B6D-4168-B6A5-5217CAE9CA5E}">
      <dgm:prSet/>
      <dgm:spPr/>
      <dgm:t>
        <a:bodyPr/>
        <a:lstStyle/>
        <a:p>
          <a:endParaRPr lang="es-MX"/>
        </a:p>
      </dgm:t>
    </dgm:pt>
    <dgm:pt modelId="{7B16DD90-3E23-4412-A3E7-200FDF486510}">
      <dgm:prSet phldrT="[Texto]"/>
      <dgm:spPr/>
      <dgm:t>
        <a:bodyPr/>
        <a:lstStyle/>
        <a:p>
          <a:r>
            <a:rPr lang="es-MX" dirty="0"/>
            <a:t>Uso de mapas</a:t>
          </a:r>
        </a:p>
      </dgm:t>
    </dgm:pt>
    <dgm:pt modelId="{5333A5D0-5FEE-4B13-ABDB-C9E725BD80E2}" type="parTrans" cxnId="{E959B743-AC92-4050-9FE9-FF2CD6D1C262}">
      <dgm:prSet/>
      <dgm:spPr/>
      <dgm:t>
        <a:bodyPr/>
        <a:lstStyle/>
        <a:p>
          <a:endParaRPr lang="es-MX"/>
        </a:p>
      </dgm:t>
    </dgm:pt>
    <dgm:pt modelId="{AB065E8E-B3FD-4179-9C2B-69BBC6168BAB}" type="sibTrans" cxnId="{E959B743-AC92-4050-9FE9-FF2CD6D1C262}">
      <dgm:prSet/>
      <dgm:spPr/>
      <dgm:t>
        <a:bodyPr/>
        <a:lstStyle/>
        <a:p>
          <a:endParaRPr lang="es-MX"/>
        </a:p>
      </dgm:t>
    </dgm:pt>
    <dgm:pt modelId="{D61E4E15-DFFC-47AE-A9F5-89E38B3D6CF0}">
      <dgm:prSet phldrT="[Texto]"/>
      <dgm:spPr/>
      <dgm:t>
        <a:bodyPr/>
        <a:lstStyle/>
        <a:p>
          <a:r>
            <a:rPr lang="es-MX" dirty="0"/>
            <a:t>Armar tableros</a:t>
          </a:r>
        </a:p>
      </dgm:t>
    </dgm:pt>
    <dgm:pt modelId="{BB6F2129-22FC-4BDD-BD88-15A0FC43BF60}" type="parTrans" cxnId="{7179D529-6A5D-468A-AD28-55F91032FEF8}">
      <dgm:prSet/>
      <dgm:spPr/>
      <dgm:t>
        <a:bodyPr/>
        <a:lstStyle/>
        <a:p>
          <a:endParaRPr lang="es-MX"/>
        </a:p>
      </dgm:t>
    </dgm:pt>
    <dgm:pt modelId="{3F98C72F-771F-4966-93A0-694EC68AC031}" type="sibTrans" cxnId="{7179D529-6A5D-468A-AD28-55F91032FEF8}">
      <dgm:prSet/>
      <dgm:spPr/>
      <dgm:t>
        <a:bodyPr/>
        <a:lstStyle/>
        <a:p>
          <a:endParaRPr lang="es-MX"/>
        </a:p>
      </dgm:t>
    </dgm:pt>
    <dgm:pt modelId="{8858BAAC-99F1-437A-BBF5-E95B9E06D480}">
      <dgm:prSet phldrT="[Texto]"/>
      <dgm:spPr/>
      <dgm:t>
        <a:bodyPr/>
        <a:lstStyle/>
        <a:p>
          <a:r>
            <a:rPr lang="es-MX" dirty="0"/>
            <a:t>De ser posible cuenta una historia</a:t>
          </a:r>
        </a:p>
      </dgm:t>
    </dgm:pt>
    <dgm:pt modelId="{CCAA0143-A3D7-43E9-B210-4348D9202169}" type="parTrans" cxnId="{D34536E7-36A1-4D6F-9825-8F13513D8D22}">
      <dgm:prSet/>
      <dgm:spPr/>
      <dgm:t>
        <a:bodyPr/>
        <a:lstStyle/>
        <a:p>
          <a:endParaRPr lang="es-MX"/>
        </a:p>
      </dgm:t>
    </dgm:pt>
    <dgm:pt modelId="{A76BBBE2-2F11-4731-89B1-BD378E3A34DE}" type="sibTrans" cxnId="{D34536E7-36A1-4D6F-9825-8F13513D8D22}">
      <dgm:prSet/>
      <dgm:spPr/>
      <dgm:t>
        <a:bodyPr/>
        <a:lstStyle/>
        <a:p>
          <a:endParaRPr lang="es-MX"/>
        </a:p>
      </dgm:t>
    </dgm:pt>
    <dgm:pt modelId="{3B8B302D-9DFA-4320-A2FB-5FA639623570}">
      <dgm:prSet phldrT="[Texto]"/>
      <dgm:spPr/>
      <dgm:t>
        <a:bodyPr/>
        <a:lstStyle/>
        <a:p>
          <a:r>
            <a:rPr lang="es-MX" dirty="0"/>
            <a:t>Filtros fijos</a:t>
          </a:r>
        </a:p>
      </dgm:t>
    </dgm:pt>
    <dgm:pt modelId="{373BF89E-4DAC-42BD-929B-7D7F9A205BC1}" type="parTrans" cxnId="{2BC4A13F-7453-4FAD-9083-200486A39E34}">
      <dgm:prSet/>
      <dgm:spPr/>
      <dgm:t>
        <a:bodyPr/>
        <a:lstStyle/>
        <a:p>
          <a:endParaRPr lang="es-MX"/>
        </a:p>
      </dgm:t>
    </dgm:pt>
    <dgm:pt modelId="{277BDD7E-0FD8-442A-BD28-8F8EF6EB2CAD}" type="sibTrans" cxnId="{2BC4A13F-7453-4FAD-9083-200486A39E34}">
      <dgm:prSet/>
      <dgm:spPr/>
      <dgm:t>
        <a:bodyPr/>
        <a:lstStyle/>
        <a:p>
          <a:endParaRPr lang="es-MX"/>
        </a:p>
      </dgm:t>
    </dgm:pt>
    <dgm:pt modelId="{A3BF808C-A557-4C9C-90B2-4F1DC2C01128}">
      <dgm:prSet phldrT="[Texto]"/>
      <dgm:spPr/>
      <dgm:t>
        <a:bodyPr/>
        <a:lstStyle/>
        <a:p>
          <a:r>
            <a:rPr lang="es-MX" dirty="0"/>
            <a:t>Cálculos con datos duros</a:t>
          </a:r>
        </a:p>
      </dgm:t>
    </dgm:pt>
    <dgm:pt modelId="{2D2192BA-C260-4820-853E-3943EB534F41}" type="parTrans" cxnId="{1A505D58-B2E9-43FC-BCEC-ED3CEC10E554}">
      <dgm:prSet/>
      <dgm:spPr/>
      <dgm:t>
        <a:bodyPr/>
        <a:lstStyle/>
        <a:p>
          <a:endParaRPr lang="es-MX"/>
        </a:p>
      </dgm:t>
    </dgm:pt>
    <dgm:pt modelId="{16F3D65B-8F24-446B-BEFA-1D1A2AA4ABC9}" type="sibTrans" cxnId="{1A505D58-B2E9-43FC-BCEC-ED3CEC10E554}">
      <dgm:prSet/>
      <dgm:spPr/>
      <dgm:t>
        <a:bodyPr/>
        <a:lstStyle/>
        <a:p>
          <a:endParaRPr lang="es-MX"/>
        </a:p>
      </dgm:t>
    </dgm:pt>
    <dgm:pt modelId="{573A136D-41F6-455E-BB0A-873EB65BE1C1}">
      <dgm:prSet/>
      <dgm:spPr/>
      <dgm:t>
        <a:bodyPr/>
        <a:lstStyle/>
        <a:p>
          <a:r>
            <a:rPr lang="es-MX" dirty="0"/>
            <a:t>Indicadores</a:t>
          </a:r>
        </a:p>
      </dgm:t>
    </dgm:pt>
    <dgm:pt modelId="{5C59FCF2-040D-425F-8AAC-2D2AB2455051}" type="parTrans" cxnId="{A2B9B929-2FD4-48C9-ADC6-1709516C616D}">
      <dgm:prSet/>
      <dgm:spPr/>
      <dgm:t>
        <a:bodyPr/>
        <a:lstStyle/>
        <a:p>
          <a:endParaRPr lang="es-MX"/>
        </a:p>
      </dgm:t>
    </dgm:pt>
    <dgm:pt modelId="{71BCCCFB-4594-4E53-B105-2A52927BA442}" type="sibTrans" cxnId="{A2B9B929-2FD4-48C9-ADC6-1709516C616D}">
      <dgm:prSet/>
      <dgm:spPr/>
      <dgm:t>
        <a:bodyPr/>
        <a:lstStyle/>
        <a:p>
          <a:endParaRPr lang="es-MX"/>
        </a:p>
      </dgm:t>
    </dgm:pt>
    <dgm:pt modelId="{970B0B09-ABE9-4CDB-81F5-3342BC56409A}" type="pres">
      <dgm:prSet presAssocID="{8E64A7CC-4124-46EF-9CC2-6EADEEC5E073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F68CDD46-21D4-4023-8151-EDE0A4FDC1FE}" type="pres">
      <dgm:prSet presAssocID="{8E64A7CC-4124-46EF-9CC2-6EADEEC5E073}" presName="Background" presStyleLbl="bgImgPlace1" presStyleIdx="0" presStyleCnt="1"/>
      <dgm:spPr/>
    </dgm:pt>
    <dgm:pt modelId="{E1ED18A2-733A-4202-8800-2ACD5008987A}" type="pres">
      <dgm:prSet presAssocID="{8E64A7CC-4124-46EF-9CC2-6EADEEC5E073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B8693E87-6271-4183-9086-6DC11947C996}" type="pres">
      <dgm:prSet presAssocID="{8E64A7CC-4124-46EF-9CC2-6EADEEC5E073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9B4E57F6-90CB-4514-81F3-982D1D3DC2E9}" type="pres">
      <dgm:prSet presAssocID="{8E64A7CC-4124-46EF-9CC2-6EADEEC5E073}" presName="Plus" presStyleLbl="alignNode1" presStyleIdx="0" presStyleCnt="2"/>
      <dgm:spPr/>
    </dgm:pt>
    <dgm:pt modelId="{F3CA7C5F-480A-4551-88B4-AA713B6891FE}" type="pres">
      <dgm:prSet presAssocID="{8E64A7CC-4124-46EF-9CC2-6EADEEC5E073}" presName="Minus" presStyleLbl="alignNode1" presStyleIdx="1" presStyleCnt="2"/>
      <dgm:spPr/>
    </dgm:pt>
    <dgm:pt modelId="{181B1E66-134C-438E-824F-0C0233D5D198}" type="pres">
      <dgm:prSet presAssocID="{8E64A7CC-4124-46EF-9CC2-6EADEEC5E073}" presName="Divider" presStyleLbl="parChTrans1D1" presStyleIdx="0" presStyleCnt="1"/>
      <dgm:spPr/>
    </dgm:pt>
  </dgm:ptLst>
  <dgm:cxnLst>
    <dgm:cxn modelId="{C5933204-BB92-4DC9-9313-1D26671E68F6}" type="presOf" srcId="{7E3544E4-15A1-495F-8594-2C54A26371C8}" destId="{B8693E87-6271-4183-9086-6DC11947C996}" srcOrd="0" destOrd="0" presId="urn:microsoft.com/office/officeart/2009/3/layout/PlusandMinus"/>
    <dgm:cxn modelId="{BA0B6519-2F57-4AAE-BB91-990ACD2115D5}" type="presOf" srcId="{7B16DD90-3E23-4412-A3E7-200FDF486510}" destId="{E1ED18A2-733A-4202-8800-2ACD5008987A}" srcOrd="0" destOrd="2" presId="urn:microsoft.com/office/officeart/2009/3/layout/PlusandMinus"/>
    <dgm:cxn modelId="{E3ED7A1F-0834-4BF1-8F70-1E680793A3F6}" type="presOf" srcId="{3B8B302D-9DFA-4320-A2FB-5FA639623570}" destId="{B8693E87-6271-4183-9086-6DC11947C996}" srcOrd="0" destOrd="2" presId="urn:microsoft.com/office/officeart/2009/3/layout/PlusandMinus"/>
    <dgm:cxn modelId="{355A5A25-5AE2-4F77-A57C-A74624C50A7C}" type="presOf" srcId="{D61E4E15-DFFC-47AE-A9F5-89E38B3D6CF0}" destId="{E1ED18A2-733A-4202-8800-2ACD5008987A}" srcOrd="0" destOrd="3" presId="urn:microsoft.com/office/officeart/2009/3/layout/PlusandMinus"/>
    <dgm:cxn modelId="{A2B9B929-2FD4-48C9-ADC6-1709516C616D}" srcId="{AD4C49BA-5A14-4D8A-94A2-5FD7FF53777F}" destId="{573A136D-41F6-455E-BB0A-873EB65BE1C1}" srcOrd="0" destOrd="0" parTransId="{5C59FCF2-040D-425F-8AAC-2D2AB2455051}" sibTransId="{71BCCCFB-4594-4E53-B105-2A52927BA442}"/>
    <dgm:cxn modelId="{7179D529-6A5D-468A-AD28-55F91032FEF8}" srcId="{AD4C49BA-5A14-4D8A-94A2-5FD7FF53777F}" destId="{D61E4E15-DFFC-47AE-A9F5-89E38B3D6CF0}" srcOrd="2" destOrd="0" parTransId="{BB6F2129-22FC-4BDD-BD88-15A0FC43BF60}" sibTransId="{3F98C72F-771F-4966-93A0-694EC68AC031}"/>
    <dgm:cxn modelId="{5998FB34-7082-4542-9465-87459253D1E3}" type="presOf" srcId="{92EB0F42-4BB7-4990-B047-C816896B2DCE}" destId="{B8693E87-6271-4183-9086-6DC11947C996}" srcOrd="0" destOrd="1" presId="urn:microsoft.com/office/officeart/2009/3/layout/PlusandMinus"/>
    <dgm:cxn modelId="{D4FBF43A-D1F0-4C31-BC08-02F353077C9E}" srcId="{8E64A7CC-4124-46EF-9CC2-6EADEEC5E073}" destId="{7E3544E4-15A1-495F-8594-2C54A26371C8}" srcOrd="1" destOrd="0" parTransId="{88F02366-2E34-4325-ACFC-404752D8384F}" sibTransId="{E663F50E-3DA6-4747-BE1C-CFAF9EEBDEE4}"/>
    <dgm:cxn modelId="{2BC4A13F-7453-4FAD-9083-200486A39E34}" srcId="{7E3544E4-15A1-495F-8594-2C54A26371C8}" destId="{3B8B302D-9DFA-4320-A2FB-5FA639623570}" srcOrd="1" destOrd="0" parTransId="{373BF89E-4DAC-42BD-929B-7D7F9A205BC1}" sibTransId="{277BDD7E-0FD8-442A-BD28-8F8EF6EB2CAD}"/>
    <dgm:cxn modelId="{E959B743-AC92-4050-9FE9-FF2CD6D1C262}" srcId="{AD4C49BA-5A14-4D8A-94A2-5FD7FF53777F}" destId="{7B16DD90-3E23-4412-A3E7-200FDF486510}" srcOrd="1" destOrd="0" parTransId="{5333A5D0-5FEE-4B13-ABDB-C9E725BD80E2}" sibTransId="{AB065E8E-B3FD-4179-9C2B-69BBC6168BAB}"/>
    <dgm:cxn modelId="{3A3ABD49-AEB6-44F4-B7E9-56EB3F1E1EE7}" type="presOf" srcId="{8E64A7CC-4124-46EF-9CC2-6EADEEC5E073}" destId="{970B0B09-ABE9-4CDB-81F5-3342BC56409A}" srcOrd="0" destOrd="0" presId="urn:microsoft.com/office/officeart/2009/3/layout/PlusandMinus"/>
    <dgm:cxn modelId="{F5F30B55-072A-48B1-A4BA-A7F9F7D2ED86}" type="presOf" srcId="{AD4C49BA-5A14-4D8A-94A2-5FD7FF53777F}" destId="{E1ED18A2-733A-4202-8800-2ACD5008987A}" srcOrd="0" destOrd="0" presId="urn:microsoft.com/office/officeart/2009/3/layout/PlusandMinus"/>
    <dgm:cxn modelId="{1A505D58-B2E9-43FC-BCEC-ED3CEC10E554}" srcId="{7E3544E4-15A1-495F-8594-2C54A26371C8}" destId="{A3BF808C-A557-4C9C-90B2-4F1DC2C01128}" srcOrd="2" destOrd="0" parTransId="{2D2192BA-C260-4820-853E-3943EB534F41}" sibTransId="{16F3D65B-8F24-446B-BEFA-1D1A2AA4ABC9}"/>
    <dgm:cxn modelId="{FFA1347B-A022-43B5-A9DE-B5500EC56CAD}" srcId="{8E64A7CC-4124-46EF-9CC2-6EADEEC5E073}" destId="{AD4C49BA-5A14-4D8A-94A2-5FD7FF53777F}" srcOrd="0" destOrd="0" parTransId="{46D90FFE-76C8-4340-BEEA-A8C23D76164B}" sibTransId="{2B191DC6-E195-4631-B46A-567713DA57A8}"/>
    <dgm:cxn modelId="{7DE26A92-DA4F-4B89-B789-38E719F2168F}" type="presOf" srcId="{8858BAAC-99F1-437A-BBF5-E95B9E06D480}" destId="{E1ED18A2-733A-4202-8800-2ACD5008987A}" srcOrd="0" destOrd="4" presId="urn:microsoft.com/office/officeart/2009/3/layout/PlusandMinus"/>
    <dgm:cxn modelId="{D34536E7-36A1-4D6F-9825-8F13513D8D22}" srcId="{AD4C49BA-5A14-4D8A-94A2-5FD7FF53777F}" destId="{8858BAAC-99F1-437A-BBF5-E95B9E06D480}" srcOrd="3" destOrd="0" parTransId="{CCAA0143-A3D7-43E9-B210-4348D9202169}" sibTransId="{A76BBBE2-2F11-4731-89B1-BD378E3A34DE}"/>
    <dgm:cxn modelId="{78A9BAE9-B5FD-4F9F-81DB-E852EAE8F759}" type="presOf" srcId="{A3BF808C-A557-4C9C-90B2-4F1DC2C01128}" destId="{B8693E87-6271-4183-9086-6DC11947C996}" srcOrd="0" destOrd="3" presId="urn:microsoft.com/office/officeart/2009/3/layout/PlusandMinus"/>
    <dgm:cxn modelId="{FD4CB7F8-38DF-4DFC-8835-7B512F58BA85}" type="presOf" srcId="{573A136D-41F6-455E-BB0A-873EB65BE1C1}" destId="{E1ED18A2-733A-4202-8800-2ACD5008987A}" srcOrd="0" destOrd="1" presId="urn:microsoft.com/office/officeart/2009/3/layout/PlusandMinus"/>
    <dgm:cxn modelId="{96C532FA-7B6D-4168-B6A5-5217CAE9CA5E}" srcId="{7E3544E4-15A1-495F-8594-2C54A26371C8}" destId="{92EB0F42-4BB7-4990-B047-C816896B2DCE}" srcOrd="0" destOrd="0" parTransId="{1C1910D8-F2E9-4010-A23C-7BFE448910C1}" sibTransId="{94FA46E9-37F5-4EAE-95BF-6B85FD4AA925}"/>
    <dgm:cxn modelId="{F1B6C0EC-8AE7-4A97-93A5-103F964404D9}" type="presParOf" srcId="{970B0B09-ABE9-4CDB-81F5-3342BC56409A}" destId="{F68CDD46-21D4-4023-8151-EDE0A4FDC1FE}" srcOrd="0" destOrd="0" presId="urn:microsoft.com/office/officeart/2009/3/layout/PlusandMinus"/>
    <dgm:cxn modelId="{5D621DE2-1F8A-4C27-BDF7-018D2F661DA5}" type="presParOf" srcId="{970B0B09-ABE9-4CDB-81F5-3342BC56409A}" destId="{E1ED18A2-733A-4202-8800-2ACD5008987A}" srcOrd="1" destOrd="0" presId="urn:microsoft.com/office/officeart/2009/3/layout/PlusandMinus"/>
    <dgm:cxn modelId="{335D876D-798C-4405-BAA1-DFFA45412EE7}" type="presParOf" srcId="{970B0B09-ABE9-4CDB-81F5-3342BC56409A}" destId="{B8693E87-6271-4183-9086-6DC11947C996}" srcOrd="2" destOrd="0" presId="urn:microsoft.com/office/officeart/2009/3/layout/PlusandMinus"/>
    <dgm:cxn modelId="{F7D8241D-89F5-4D00-8304-91C21B1337E0}" type="presParOf" srcId="{970B0B09-ABE9-4CDB-81F5-3342BC56409A}" destId="{9B4E57F6-90CB-4514-81F3-982D1D3DC2E9}" srcOrd="3" destOrd="0" presId="urn:microsoft.com/office/officeart/2009/3/layout/PlusandMinus"/>
    <dgm:cxn modelId="{657380CC-E6A2-4E89-94FC-58B823A01112}" type="presParOf" srcId="{970B0B09-ABE9-4CDB-81F5-3342BC56409A}" destId="{F3CA7C5F-480A-4551-88B4-AA713B6891FE}" srcOrd="4" destOrd="0" presId="urn:microsoft.com/office/officeart/2009/3/layout/PlusandMinus"/>
    <dgm:cxn modelId="{3ECA2BD5-BBE9-4B54-8CD2-B9C738613CDE}" type="presParOf" srcId="{970B0B09-ABE9-4CDB-81F5-3342BC56409A}" destId="{181B1E66-134C-438E-824F-0C0233D5D198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B7EF674-B5DD-4720-83F4-DEDA85D03555}" type="doc">
      <dgm:prSet loTypeId="urn:microsoft.com/office/officeart/2005/8/layout/lProcess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1665B5C3-0450-4079-8421-F3AA42ABA86D}">
      <dgm:prSet phldrT="[Texto]"/>
      <dgm:spPr/>
      <dgm:t>
        <a:bodyPr/>
        <a:lstStyle/>
        <a:p>
          <a:r>
            <a:rPr lang="es-MX" dirty="0"/>
            <a:t>Genera impacto con tus indicadores</a:t>
          </a:r>
        </a:p>
      </dgm:t>
    </dgm:pt>
    <dgm:pt modelId="{769B1ABD-FAD6-47FD-AF7C-BECCBAD78417}" type="parTrans" cxnId="{6854F3F0-026E-45D9-8CEB-0BFFBFA9C773}">
      <dgm:prSet/>
      <dgm:spPr/>
      <dgm:t>
        <a:bodyPr/>
        <a:lstStyle/>
        <a:p>
          <a:endParaRPr lang="es-MX"/>
        </a:p>
      </dgm:t>
    </dgm:pt>
    <dgm:pt modelId="{E35121AB-75A9-4FDC-BCD2-9BBFEAE7A8E3}" type="sibTrans" cxnId="{6854F3F0-026E-45D9-8CEB-0BFFBFA9C773}">
      <dgm:prSet/>
      <dgm:spPr/>
      <dgm:t>
        <a:bodyPr/>
        <a:lstStyle/>
        <a:p>
          <a:endParaRPr lang="es-MX"/>
        </a:p>
      </dgm:t>
    </dgm:pt>
    <dgm:pt modelId="{A6FF2ACF-B70C-4898-B2E4-4DDD19DC9C98}">
      <dgm:prSet phldrT="[Texto]"/>
      <dgm:spPr/>
      <dgm:t>
        <a:bodyPr/>
        <a:lstStyle/>
        <a:p>
          <a:r>
            <a:rPr lang="es-MX" dirty="0"/>
            <a:t>Botones</a:t>
          </a:r>
        </a:p>
      </dgm:t>
    </dgm:pt>
    <dgm:pt modelId="{9C544777-4798-497B-985D-EBABC2120E12}" type="parTrans" cxnId="{01B27D7E-41E1-4186-965C-6DAB1FE50D1E}">
      <dgm:prSet/>
      <dgm:spPr/>
      <dgm:t>
        <a:bodyPr/>
        <a:lstStyle/>
        <a:p>
          <a:endParaRPr lang="es-MX"/>
        </a:p>
      </dgm:t>
    </dgm:pt>
    <dgm:pt modelId="{D6065B59-EBD2-49D1-8806-EAD7D36F618E}" type="sibTrans" cxnId="{01B27D7E-41E1-4186-965C-6DAB1FE50D1E}">
      <dgm:prSet/>
      <dgm:spPr/>
      <dgm:t>
        <a:bodyPr/>
        <a:lstStyle/>
        <a:p>
          <a:endParaRPr lang="es-MX"/>
        </a:p>
      </dgm:t>
    </dgm:pt>
    <dgm:pt modelId="{76C8DC81-D360-47D6-BF89-3B93F1D7B314}">
      <dgm:prSet phldrT="[Texto]"/>
      <dgm:spPr/>
      <dgm:t>
        <a:bodyPr/>
        <a:lstStyle/>
        <a:p>
          <a:r>
            <a:rPr lang="es-MX" dirty="0"/>
            <a:t>Arma la historia</a:t>
          </a:r>
        </a:p>
      </dgm:t>
    </dgm:pt>
    <dgm:pt modelId="{183584E6-537F-49FB-A901-A89FE8DE7802}" type="parTrans" cxnId="{6F833F2B-D2BF-4FEF-80BA-D291FFDD01F0}">
      <dgm:prSet/>
      <dgm:spPr/>
      <dgm:t>
        <a:bodyPr/>
        <a:lstStyle/>
        <a:p>
          <a:endParaRPr lang="es-MX"/>
        </a:p>
      </dgm:t>
    </dgm:pt>
    <dgm:pt modelId="{97F17041-82C4-4D2D-8AC4-8D6E0E569D6D}" type="sibTrans" cxnId="{6F833F2B-D2BF-4FEF-80BA-D291FFDD01F0}">
      <dgm:prSet/>
      <dgm:spPr/>
      <dgm:t>
        <a:bodyPr/>
        <a:lstStyle/>
        <a:p>
          <a:endParaRPr lang="es-MX"/>
        </a:p>
      </dgm:t>
    </dgm:pt>
    <dgm:pt modelId="{E8981C03-3A68-4AFD-A819-B21023C61189}">
      <dgm:prSet phldrT="[Texto]"/>
      <dgm:spPr/>
      <dgm:t>
        <a:bodyPr/>
        <a:lstStyle/>
        <a:p>
          <a:r>
            <a:rPr lang="es-MX" dirty="0"/>
            <a:t>Enseña tus términos a </a:t>
          </a:r>
          <a:r>
            <a:rPr lang="es-MX" dirty="0" err="1"/>
            <a:t>Power</a:t>
          </a:r>
          <a:r>
            <a:rPr lang="es-MX" dirty="0"/>
            <a:t> Bi</a:t>
          </a:r>
          <a:endParaRPr lang="es-MX" i="1" dirty="0"/>
        </a:p>
      </dgm:t>
    </dgm:pt>
    <dgm:pt modelId="{AF312762-83AC-44D0-AB62-EF1820C07A51}" type="parTrans" cxnId="{775758AB-2319-47F1-922D-3307DD959AB0}">
      <dgm:prSet/>
      <dgm:spPr/>
      <dgm:t>
        <a:bodyPr/>
        <a:lstStyle/>
        <a:p>
          <a:endParaRPr lang="es-MX"/>
        </a:p>
      </dgm:t>
    </dgm:pt>
    <dgm:pt modelId="{74897355-A14D-4854-9BEC-7CED36505E9E}" type="sibTrans" cxnId="{775758AB-2319-47F1-922D-3307DD959AB0}">
      <dgm:prSet/>
      <dgm:spPr/>
      <dgm:t>
        <a:bodyPr/>
        <a:lstStyle/>
        <a:p>
          <a:endParaRPr lang="es-MX"/>
        </a:p>
      </dgm:t>
    </dgm:pt>
    <dgm:pt modelId="{2432445A-9B1A-4F05-8CA0-2FCF5765C057}">
      <dgm:prSet phldrT="[Texto]"/>
      <dgm:spPr/>
      <dgm:t>
        <a:bodyPr/>
        <a:lstStyle/>
        <a:p>
          <a:r>
            <a:rPr lang="es-MX" dirty="0"/>
            <a:t>Formas</a:t>
          </a:r>
        </a:p>
      </dgm:t>
    </dgm:pt>
    <dgm:pt modelId="{AC4C045B-CB1B-4502-8D00-76DAC27F95F9}" type="parTrans" cxnId="{2066B14E-B4B2-4A1C-AC98-F77613B5FEBF}">
      <dgm:prSet/>
      <dgm:spPr/>
      <dgm:t>
        <a:bodyPr/>
        <a:lstStyle/>
        <a:p>
          <a:endParaRPr lang="es-MX"/>
        </a:p>
      </dgm:t>
    </dgm:pt>
    <dgm:pt modelId="{B39CF657-C1A0-48C4-911D-3385C39CDE01}" type="sibTrans" cxnId="{2066B14E-B4B2-4A1C-AC98-F77613B5FEBF}">
      <dgm:prSet/>
      <dgm:spPr/>
      <dgm:t>
        <a:bodyPr/>
        <a:lstStyle/>
        <a:p>
          <a:endParaRPr lang="es-MX"/>
        </a:p>
      </dgm:t>
    </dgm:pt>
    <dgm:pt modelId="{8B69E5FA-639B-4F67-B5D9-FD601547C736}">
      <dgm:prSet phldrT="[Texto]"/>
      <dgm:spPr/>
      <dgm:t>
        <a:bodyPr/>
        <a:lstStyle/>
        <a:p>
          <a:r>
            <a:rPr lang="es-MX" i="0" dirty="0"/>
            <a:t>Maximiza la adopción</a:t>
          </a:r>
        </a:p>
      </dgm:t>
    </dgm:pt>
    <dgm:pt modelId="{3D90C27C-4E4B-428A-AF18-5642938E4628}" type="parTrans" cxnId="{CCB869E9-0561-4557-9F1B-FD0E543F1B5A}">
      <dgm:prSet/>
      <dgm:spPr/>
      <dgm:t>
        <a:bodyPr/>
        <a:lstStyle/>
        <a:p>
          <a:endParaRPr lang="es-MX"/>
        </a:p>
      </dgm:t>
    </dgm:pt>
    <dgm:pt modelId="{8281F5ED-A8A4-43CA-9CAE-6617EDEE823B}" type="sibTrans" cxnId="{CCB869E9-0561-4557-9F1B-FD0E543F1B5A}">
      <dgm:prSet/>
      <dgm:spPr/>
      <dgm:t>
        <a:bodyPr/>
        <a:lstStyle/>
        <a:p>
          <a:endParaRPr lang="es-MX"/>
        </a:p>
      </dgm:t>
    </dgm:pt>
    <dgm:pt modelId="{278F25D5-C26F-48F8-9399-11247F6B92D8}">
      <dgm:prSet phldrT="[Texto]"/>
      <dgm:spPr/>
      <dgm:t>
        <a:bodyPr/>
        <a:lstStyle/>
        <a:p>
          <a:r>
            <a:rPr lang="es-MX" dirty="0"/>
            <a:t>Preguntas</a:t>
          </a:r>
        </a:p>
      </dgm:t>
    </dgm:pt>
    <dgm:pt modelId="{F96547D4-1CD8-4533-BCEA-84685FC642BD}" type="parTrans" cxnId="{55E0FF44-6166-4463-A3E8-A801ED30D2D4}">
      <dgm:prSet/>
      <dgm:spPr/>
      <dgm:t>
        <a:bodyPr/>
        <a:lstStyle/>
        <a:p>
          <a:endParaRPr lang="es-MX"/>
        </a:p>
      </dgm:t>
    </dgm:pt>
    <dgm:pt modelId="{3E919CDB-AA58-4438-8574-2CE7A6FB3871}" type="sibTrans" cxnId="{55E0FF44-6166-4463-A3E8-A801ED30D2D4}">
      <dgm:prSet/>
      <dgm:spPr/>
      <dgm:t>
        <a:bodyPr/>
        <a:lstStyle/>
        <a:p>
          <a:endParaRPr lang="es-MX"/>
        </a:p>
      </dgm:t>
    </dgm:pt>
    <dgm:pt modelId="{9BEB907C-9B42-4A79-8129-7A3567BB8C74}">
      <dgm:prSet phldrT="[Texto]"/>
      <dgm:spPr/>
      <dgm:t>
        <a:bodyPr/>
        <a:lstStyle/>
        <a:p>
          <a:r>
            <a:rPr lang="es-MX" dirty="0"/>
            <a:t>Utiliza los temas</a:t>
          </a:r>
        </a:p>
      </dgm:t>
    </dgm:pt>
    <dgm:pt modelId="{70C299D7-3C16-4DA3-BFC9-31529936E955}" type="parTrans" cxnId="{05F1614E-6884-4342-9C73-203C9F78366F}">
      <dgm:prSet/>
      <dgm:spPr/>
      <dgm:t>
        <a:bodyPr/>
        <a:lstStyle/>
        <a:p>
          <a:endParaRPr lang="es-MX"/>
        </a:p>
      </dgm:t>
    </dgm:pt>
    <dgm:pt modelId="{23D2F4A7-0C9E-4858-A0C4-F1856E472CC8}" type="sibTrans" cxnId="{05F1614E-6884-4342-9C73-203C9F78366F}">
      <dgm:prSet/>
      <dgm:spPr/>
      <dgm:t>
        <a:bodyPr/>
        <a:lstStyle/>
        <a:p>
          <a:endParaRPr lang="es-MX"/>
        </a:p>
      </dgm:t>
    </dgm:pt>
    <dgm:pt modelId="{E09EA70C-CBA5-4033-898B-F652D97B9CB6}">
      <dgm:prSet phldrT="[Texto]"/>
      <dgm:spPr/>
      <dgm:t>
        <a:bodyPr/>
        <a:lstStyle/>
        <a:p>
          <a:r>
            <a:rPr lang="es-MX" dirty="0"/>
            <a:t>Enlaza los indicadores</a:t>
          </a:r>
          <a:endParaRPr lang="es-MX" i="1" dirty="0"/>
        </a:p>
      </dgm:t>
    </dgm:pt>
    <dgm:pt modelId="{79173119-34FC-47C0-9A76-B755E9F4369F}" type="parTrans" cxnId="{88F7B434-8B0A-4D7C-B8E4-991BE6A5239E}">
      <dgm:prSet/>
      <dgm:spPr/>
      <dgm:t>
        <a:bodyPr/>
        <a:lstStyle/>
        <a:p>
          <a:endParaRPr lang="es-MX"/>
        </a:p>
      </dgm:t>
    </dgm:pt>
    <dgm:pt modelId="{624D0B01-9F23-45B4-AA8F-B0DB1D7F12DD}" type="sibTrans" cxnId="{88F7B434-8B0A-4D7C-B8E4-991BE6A5239E}">
      <dgm:prSet/>
      <dgm:spPr/>
      <dgm:t>
        <a:bodyPr/>
        <a:lstStyle/>
        <a:p>
          <a:endParaRPr lang="es-MX"/>
        </a:p>
      </dgm:t>
    </dgm:pt>
    <dgm:pt modelId="{349F7C27-EB7B-4F15-A165-205045AD0175}" type="pres">
      <dgm:prSet presAssocID="{CB7EF674-B5DD-4720-83F4-DEDA85D03555}" presName="theList" presStyleCnt="0">
        <dgm:presLayoutVars>
          <dgm:dir/>
          <dgm:animLvl val="lvl"/>
          <dgm:resizeHandles val="exact"/>
        </dgm:presLayoutVars>
      </dgm:prSet>
      <dgm:spPr/>
    </dgm:pt>
    <dgm:pt modelId="{4E0E93A2-1F35-4569-956C-E1E31AA3DF60}" type="pres">
      <dgm:prSet presAssocID="{1665B5C3-0450-4079-8421-F3AA42ABA86D}" presName="compNode" presStyleCnt="0"/>
      <dgm:spPr/>
    </dgm:pt>
    <dgm:pt modelId="{AF1CC5E3-1CD3-441E-89B0-994D02BE7BFD}" type="pres">
      <dgm:prSet presAssocID="{1665B5C3-0450-4079-8421-F3AA42ABA86D}" presName="aNode" presStyleLbl="bgShp" presStyleIdx="0" presStyleCnt="2"/>
      <dgm:spPr/>
    </dgm:pt>
    <dgm:pt modelId="{BE5A68A2-F31E-4F32-9F11-873C0ED24963}" type="pres">
      <dgm:prSet presAssocID="{1665B5C3-0450-4079-8421-F3AA42ABA86D}" presName="textNode" presStyleLbl="bgShp" presStyleIdx="0" presStyleCnt="2"/>
      <dgm:spPr/>
    </dgm:pt>
    <dgm:pt modelId="{97E0FFE0-0E2C-4782-B3D5-37B7D29827F0}" type="pres">
      <dgm:prSet presAssocID="{1665B5C3-0450-4079-8421-F3AA42ABA86D}" presName="compChildNode" presStyleCnt="0"/>
      <dgm:spPr/>
    </dgm:pt>
    <dgm:pt modelId="{2B9F94BF-8D9B-4C3D-9868-086E5685D46F}" type="pres">
      <dgm:prSet presAssocID="{1665B5C3-0450-4079-8421-F3AA42ABA86D}" presName="theInnerList" presStyleCnt="0"/>
      <dgm:spPr/>
    </dgm:pt>
    <dgm:pt modelId="{D169D96A-C513-420D-95A0-32DF1973397E}" type="pres">
      <dgm:prSet presAssocID="{9BEB907C-9B42-4A79-8129-7A3567BB8C74}" presName="childNode" presStyleLbl="node1" presStyleIdx="0" presStyleCnt="7">
        <dgm:presLayoutVars>
          <dgm:bulletEnabled val="1"/>
        </dgm:presLayoutVars>
      </dgm:prSet>
      <dgm:spPr/>
    </dgm:pt>
    <dgm:pt modelId="{D9E1E76C-2B3F-44ED-8573-E909571B6288}" type="pres">
      <dgm:prSet presAssocID="{9BEB907C-9B42-4A79-8129-7A3567BB8C74}" presName="aSpace2" presStyleCnt="0"/>
      <dgm:spPr/>
    </dgm:pt>
    <dgm:pt modelId="{762967AD-AB8A-4BB1-8840-C833667893AD}" type="pres">
      <dgm:prSet presAssocID="{A6FF2ACF-B70C-4898-B2E4-4DDD19DC9C98}" presName="childNode" presStyleLbl="node1" presStyleIdx="1" presStyleCnt="7">
        <dgm:presLayoutVars>
          <dgm:bulletEnabled val="1"/>
        </dgm:presLayoutVars>
      </dgm:prSet>
      <dgm:spPr/>
    </dgm:pt>
    <dgm:pt modelId="{3D6AEB32-E0CF-4443-8EA3-289A0E9F19FB}" type="pres">
      <dgm:prSet presAssocID="{A6FF2ACF-B70C-4898-B2E4-4DDD19DC9C98}" presName="aSpace2" presStyleCnt="0"/>
      <dgm:spPr/>
    </dgm:pt>
    <dgm:pt modelId="{80D9C1B6-D4B0-4E71-B409-3F2FBE40AF8B}" type="pres">
      <dgm:prSet presAssocID="{2432445A-9B1A-4F05-8CA0-2FCF5765C057}" presName="childNode" presStyleLbl="node1" presStyleIdx="2" presStyleCnt="7">
        <dgm:presLayoutVars>
          <dgm:bulletEnabled val="1"/>
        </dgm:presLayoutVars>
      </dgm:prSet>
      <dgm:spPr/>
    </dgm:pt>
    <dgm:pt modelId="{9F0B9AE2-5F11-4819-8544-A557487D5B78}" type="pres">
      <dgm:prSet presAssocID="{2432445A-9B1A-4F05-8CA0-2FCF5765C057}" presName="aSpace2" presStyleCnt="0"/>
      <dgm:spPr/>
    </dgm:pt>
    <dgm:pt modelId="{43B2EB75-553E-4B0F-9D49-3B0CC890050C}" type="pres">
      <dgm:prSet presAssocID="{278F25D5-C26F-48F8-9399-11247F6B92D8}" presName="childNode" presStyleLbl="node1" presStyleIdx="3" presStyleCnt="7">
        <dgm:presLayoutVars>
          <dgm:bulletEnabled val="1"/>
        </dgm:presLayoutVars>
      </dgm:prSet>
      <dgm:spPr/>
    </dgm:pt>
    <dgm:pt modelId="{C439B6FF-5D84-4C61-A9DB-FAD61398E6F1}" type="pres">
      <dgm:prSet presAssocID="{1665B5C3-0450-4079-8421-F3AA42ABA86D}" presName="aSpace" presStyleCnt="0"/>
      <dgm:spPr/>
    </dgm:pt>
    <dgm:pt modelId="{48B9B8C8-10EF-49C2-A5FF-7DBD4B5A8C40}" type="pres">
      <dgm:prSet presAssocID="{76C8DC81-D360-47D6-BF89-3B93F1D7B314}" presName="compNode" presStyleCnt="0"/>
      <dgm:spPr/>
    </dgm:pt>
    <dgm:pt modelId="{C2A0679A-7C27-44AE-842C-E4781B426BE1}" type="pres">
      <dgm:prSet presAssocID="{76C8DC81-D360-47D6-BF89-3B93F1D7B314}" presName="aNode" presStyleLbl="bgShp" presStyleIdx="1" presStyleCnt="2"/>
      <dgm:spPr/>
    </dgm:pt>
    <dgm:pt modelId="{F79C601D-71C3-4E92-B71F-F6438555D20E}" type="pres">
      <dgm:prSet presAssocID="{76C8DC81-D360-47D6-BF89-3B93F1D7B314}" presName="textNode" presStyleLbl="bgShp" presStyleIdx="1" presStyleCnt="2"/>
      <dgm:spPr/>
    </dgm:pt>
    <dgm:pt modelId="{75B67594-DC8B-4B22-B330-77E0BE359977}" type="pres">
      <dgm:prSet presAssocID="{76C8DC81-D360-47D6-BF89-3B93F1D7B314}" presName="compChildNode" presStyleCnt="0"/>
      <dgm:spPr/>
    </dgm:pt>
    <dgm:pt modelId="{91261187-647C-4721-8E9B-0BA2E9D2EE11}" type="pres">
      <dgm:prSet presAssocID="{76C8DC81-D360-47D6-BF89-3B93F1D7B314}" presName="theInnerList" presStyleCnt="0"/>
      <dgm:spPr/>
    </dgm:pt>
    <dgm:pt modelId="{106B453E-CA25-455A-9931-9F45AC736CE7}" type="pres">
      <dgm:prSet presAssocID="{E09EA70C-CBA5-4033-898B-F652D97B9CB6}" presName="childNode" presStyleLbl="node1" presStyleIdx="4" presStyleCnt="7">
        <dgm:presLayoutVars>
          <dgm:bulletEnabled val="1"/>
        </dgm:presLayoutVars>
      </dgm:prSet>
      <dgm:spPr/>
    </dgm:pt>
    <dgm:pt modelId="{52FFBA9B-D509-4614-9139-9F1456DB4AEF}" type="pres">
      <dgm:prSet presAssocID="{E09EA70C-CBA5-4033-898B-F652D97B9CB6}" presName="aSpace2" presStyleCnt="0"/>
      <dgm:spPr/>
    </dgm:pt>
    <dgm:pt modelId="{9001D297-4C04-459B-83D1-1F4C1ED9CBC4}" type="pres">
      <dgm:prSet presAssocID="{E8981C03-3A68-4AFD-A819-B21023C61189}" presName="childNode" presStyleLbl="node1" presStyleIdx="5" presStyleCnt="7">
        <dgm:presLayoutVars>
          <dgm:bulletEnabled val="1"/>
        </dgm:presLayoutVars>
      </dgm:prSet>
      <dgm:spPr/>
    </dgm:pt>
    <dgm:pt modelId="{C6719C98-45DE-4643-BEA4-E5062D5C45CC}" type="pres">
      <dgm:prSet presAssocID="{E8981C03-3A68-4AFD-A819-B21023C61189}" presName="aSpace2" presStyleCnt="0"/>
      <dgm:spPr/>
    </dgm:pt>
    <dgm:pt modelId="{A9FBCCA1-FD06-446D-AE35-FA340F2FEEB2}" type="pres">
      <dgm:prSet presAssocID="{8B69E5FA-639B-4F67-B5D9-FD601547C736}" presName="childNode" presStyleLbl="node1" presStyleIdx="6" presStyleCnt="7">
        <dgm:presLayoutVars>
          <dgm:bulletEnabled val="1"/>
        </dgm:presLayoutVars>
      </dgm:prSet>
      <dgm:spPr/>
    </dgm:pt>
  </dgm:ptLst>
  <dgm:cxnLst>
    <dgm:cxn modelId="{6222A510-C0E4-4672-917B-A5D1D7EF1860}" type="presOf" srcId="{8B69E5FA-639B-4F67-B5D9-FD601547C736}" destId="{A9FBCCA1-FD06-446D-AE35-FA340F2FEEB2}" srcOrd="0" destOrd="0" presId="urn:microsoft.com/office/officeart/2005/8/layout/lProcess2"/>
    <dgm:cxn modelId="{37FE5A1B-166F-4F51-861D-ECD5B8534681}" type="presOf" srcId="{76C8DC81-D360-47D6-BF89-3B93F1D7B314}" destId="{F79C601D-71C3-4E92-B71F-F6438555D20E}" srcOrd="1" destOrd="0" presId="urn:microsoft.com/office/officeart/2005/8/layout/lProcess2"/>
    <dgm:cxn modelId="{6F833F2B-D2BF-4FEF-80BA-D291FFDD01F0}" srcId="{CB7EF674-B5DD-4720-83F4-DEDA85D03555}" destId="{76C8DC81-D360-47D6-BF89-3B93F1D7B314}" srcOrd="1" destOrd="0" parTransId="{183584E6-537F-49FB-A901-A89FE8DE7802}" sibTransId="{97F17041-82C4-4D2D-8AC4-8D6E0E569D6D}"/>
    <dgm:cxn modelId="{88F7B434-8B0A-4D7C-B8E4-991BE6A5239E}" srcId="{76C8DC81-D360-47D6-BF89-3B93F1D7B314}" destId="{E09EA70C-CBA5-4033-898B-F652D97B9CB6}" srcOrd="0" destOrd="0" parTransId="{79173119-34FC-47C0-9A76-B755E9F4369F}" sibTransId="{624D0B01-9F23-45B4-AA8F-B0DB1D7F12DD}"/>
    <dgm:cxn modelId="{7E8BCD34-D440-4928-B1F3-8AF5CDCA2D41}" type="presOf" srcId="{278F25D5-C26F-48F8-9399-11247F6B92D8}" destId="{43B2EB75-553E-4B0F-9D49-3B0CC890050C}" srcOrd="0" destOrd="0" presId="urn:microsoft.com/office/officeart/2005/8/layout/lProcess2"/>
    <dgm:cxn modelId="{0E1E1F5D-6400-4E1D-8BF1-A427764F112D}" type="presOf" srcId="{A6FF2ACF-B70C-4898-B2E4-4DDD19DC9C98}" destId="{762967AD-AB8A-4BB1-8840-C833667893AD}" srcOrd="0" destOrd="0" presId="urn:microsoft.com/office/officeart/2005/8/layout/lProcess2"/>
    <dgm:cxn modelId="{55E0FF44-6166-4463-A3E8-A801ED30D2D4}" srcId="{1665B5C3-0450-4079-8421-F3AA42ABA86D}" destId="{278F25D5-C26F-48F8-9399-11247F6B92D8}" srcOrd="3" destOrd="0" parTransId="{F96547D4-1CD8-4533-BCEA-84685FC642BD}" sibTransId="{3E919CDB-AA58-4438-8574-2CE7A6FB3871}"/>
    <dgm:cxn modelId="{EA141B46-C7DE-491C-8E88-65BC20D313F9}" type="presOf" srcId="{76C8DC81-D360-47D6-BF89-3B93F1D7B314}" destId="{C2A0679A-7C27-44AE-842C-E4781B426BE1}" srcOrd="0" destOrd="0" presId="urn:microsoft.com/office/officeart/2005/8/layout/lProcess2"/>
    <dgm:cxn modelId="{2B0F8667-6F27-445C-BAD2-90D1D3397495}" type="presOf" srcId="{E8981C03-3A68-4AFD-A819-B21023C61189}" destId="{9001D297-4C04-459B-83D1-1F4C1ED9CBC4}" srcOrd="0" destOrd="0" presId="urn:microsoft.com/office/officeart/2005/8/layout/lProcess2"/>
    <dgm:cxn modelId="{05F1614E-6884-4342-9C73-203C9F78366F}" srcId="{1665B5C3-0450-4079-8421-F3AA42ABA86D}" destId="{9BEB907C-9B42-4A79-8129-7A3567BB8C74}" srcOrd="0" destOrd="0" parTransId="{70C299D7-3C16-4DA3-BFC9-31529936E955}" sibTransId="{23D2F4A7-0C9E-4858-A0C4-F1856E472CC8}"/>
    <dgm:cxn modelId="{2066B14E-B4B2-4A1C-AC98-F77613B5FEBF}" srcId="{1665B5C3-0450-4079-8421-F3AA42ABA86D}" destId="{2432445A-9B1A-4F05-8CA0-2FCF5765C057}" srcOrd="2" destOrd="0" parTransId="{AC4C045B-CB1B-4502-8D00-76DAC27F95F9}" sibTransId="{B39CF657-C1A0-48C4-911D-3385C39CDE01}"/>
    <dgm:cxn modelId="{0D322E7D-E881-4639-A0C7-A76E97BB59B2}" type="presOf" srcId="{CB7EF674-B5DD-4720-83F4-DEDA85D03555}" destId="{349F7C27-EB7B-4F15-A165-205045AD0175}" srcOrd="0" destOrd="0" presId="urn:microsoft.com/office/officeart/2005/8/layout/lProcess2"/>
    <dgm:cxn modelId="{01B27D7E-41E1-4186-965C-6DAB1FE50D1E}" srcId="{1665B5C3-0450-4079-8421-F3AA42ABA86D}" destId="{A6FF2ACF-B70C-4898-B2E4-4DDD19DC9C98}" srcOrd="1" destOrd="0" parTransId="{9C544777-4798-497B-985D-EBABC2120E12}" sibTransId="{D6065B59-EBD2-49D1-8806-EAD7D36F618E}"/>
    <dgm:cxn modelId="{775758AB-2319-47F1-922D-3307DD959AB0}" srcId="{76C8DC81-D360-47D6-BF89-3B93F1D7B314}" destId="{E8981C03-3A68-4AFD-A819-B21023C61189}" srcOrd="1" destOrd="0" parTransId="{AF312762-83AC-44D0-AB62-EF1820C07A51}" sibTransId="{74897355-A14D-4854-9BEC-7CED36505E9E}"/>
    <dgm:cxn modelId="{665154BA-93C2-4233-858F-8BFAA611DB46}" type="presOf" srcId="{1665B5C3-0450-4079-8421-F3AA42ABA86D}" destId="{BE5A68A2-F31E-4F32-9F11-873C0ED24963}" srcOrd="1" destOrd="0" presId="urn:microsoft.com/office/officeart/2005/8/layout/lProcess2"/>
    <dgm:cxn modelId="{AB1841E0-2581-4FDE-9FFD-87F63AE4F97E}" type="presOf" srcId="{1665B5C3-0450-4079-8421-F3AA42ABA86D}" destId="{AF1CC5E3-1CD3-441E-89B0-994D02BE7BFD}" srcOrd="0" destOrd="0" presId="urn:microsoft.com/office/officeart/2005/8/layout/lProcess2"/>
    <dgm:cxn modelId="{EC925BE7-463C-4C51-BF90-D4050BE81856}" type="presOf" srcId="{9BEB907C-9B42-4A79-8129-7A3567BB8C74}" destId="{D169D96A-C513-420D-95A0-32DF1973397E}" srcOrd="0" destOrd="0" presId="urn:microsoft.com/office/officeart/2005/8/layout/lProcess2"/>
    <dgm:cxn modelId="{3901B6E7-C757-4212-8015-868866F2423A}" type="presOf" srcId="{E09EA70C-CBA5-4033-898B-F652D97B9CB6}" destId="{106B453E-CA25-455A-9931-9F45AC736CE7}" srcOrd="0" destOrd="0" presId="urn:microsoft.com/office/officeart/2005/8/layout/lProcess2"/>
    <dgm:cxn modelId="{CCB869E9-0561-4557-9F1B-FD0E543F1B5A}" srcId="{76C8DC81-D360-47D6-BF89-3B93F1D7B314}" destId="{8B69E5FA-639B-4F67-B5D9-FD601547C736}" srcOrd="2" destOrd="0" parTransId="{3D90C27C-4E4B-428A-AF18-5642938E4628}" sibTransId="{8281F5ED-A8A4-43CA-9CAE-6617EDEE823B}"/>
    <dgm:cxn modelId="{0EC9A6E9-F17A-4395-9A3F-5224A0754A1E}" type="presOf" srcId="{2432445A-9B1A-4F05-8CA0-2FCF5765C057}" destId="{80D9C1B6-D4B0-4E71-B409-3F2FBE40AF8B}" srcOrd="0" destOrd="0" presId="urn:microsoft.com/office/officeart/2005/8/layout/lProcess2"/>
    <dgm:cxn modelId="{6854F3F0-026E-45D9-8CEB-0BFFBFA9C773}" srcId="{CB7EF674-B5DD-4720-83F4-DEDA85D03555}" destId="{1665B5C3-0450-4079-8421-F3AA42ABA86D}" srcOrd="0" destOrd="0" parTransId="{769B1ABD-FAD6-47FD-AF7C-BECCBAD78417}" sibTransId="{E35121AB-75A9-4FDC-BCD2-9BBFEAE7A8E3}"/>
    <dgm:cxn modelId="{F12C3C14-0E59-466D-B342-EFF7DAA8D2DA}" type="presParOf" srcId="{349F7C27-EB7B-4F15-A165-205045AD0175}" destId="{4E0E93A2-1F35-4569-956C-E1E31AA3DF60}" srcOrd="0" destOrd="0" presId="urn:microsoft.com/office/officeart/2005/8/layout/lProcess2"/>
    <dgm:cxn modelId="{B0434BB8-E8A2-43F1-A76B-605FD23A8014}" type="presParOf" srcId="{4E0E93A2-1F35-4569-956C-E1E31AA3DF60}" destId="{AF1CC5E3-1CD3-441E-89B0-994D02BE7BFD}" srcOrd="0" destOrd="0" presId="urn:microsoft.com/office/officeart/2005/8/layout/lProcess2"/>
    <dgm:cxn modelId="{FDC18874-B021-4F0B-B8C3-5EE1B315B60B}" type="presParOf" srcId="{4E0E93A2-1F35-4569-956C-E1E31AA3DF60}" destId="{BE5A68A2-F31E-4F32-9F11-873C0ED24963}" srcOrd="1" destOrd="0" presId="urn:microsoft.com/office/officeart/2005/8/layout/lProcess2"/>
    <dgm:cxn modelId="{0D232CD3-5C9E-4F5E-9336-B5CA6C1DE10B}" type="presParOf" srcId="{4E0E93A2-1F35-4569-956C-E1E31AA3DF60}" destId="{97E0FFE0-0E2C-4782-B3D5-37B7D29827F0}" srcOrd="2" destOrd="0" presId="urn:microsoft.com/office/officeart/2005/8/layout/lProcess2"/>
    <dgm:cxn modelId="{8F249386-6B64-4192-A913-B4D02428357D}" type="presParOf" srcId="{97E0FFE0-0E2C-4782-B3D5-37B7D29827F0}" destId="{2B9F94BF-8D9B-4C3D-9868-086E5685D46F}" srcOrd="0" destOrd="0" presId="urn:microsoft.com/office/officeart/2005/8/layout/lProcess2"/>
    <dgm:cxn modelId="{88F666E0-51C8-48DC-AB25-5E1E2659346F}" type="presParOf" srcId="{2B9F94BF-8D9B-4C3D-9868-086E5685D46F}" destId="{D169D96A-C513-420D-95A0-32DF1973397E}" srcOrd="0" destOrd="0" presId="urn:microsoft.com/office/officeart/2005/8/layout/lProcess2"/>
    <dgm:cxn modelId="{6CF57637-38B9-48F4-85E5-58AEE6B37704}" type="presParOf" srcId="{2B9F94BF-8D9B-4C3D-9868-086E5685D46F}" destId="{D9E1E76C-2B3F-44ED-8573-E909571B6288}" srcOrd="1" destOrd="0" presId="urn:microsoft.com/office/officeart/2005/8/layout/lProcess2"/>
    <dgm:cxn modelId="{824B1737-3077-423C-AB9D-87A6D6EBB293}" type="presParOf" srcId="{2B9F94BF-8D9B-4C3D-9868-086E5685D46F}" destId="{762967AD-AB8A-4BB1-8840-C833667893AD}" srcOrd="2" destOrd="0" presId="urn:microsoft.com/office/officeart/2005/8/layout/lProcess2"/>
    <dgm:cxn modelId="{094488EE-D840-4602-92DF-CDC7D5E03C91}" type="presParOf" srcId="{2B9F94BF-8D9B-4C3D-9868-086E5685D46F}" destId="{3D6AEB32-E0CF-4443-8EA3-289A0E9F19FB}" srcOrd="3" destOrd="0" presId="urn:microsoft.com/office/officeart/2005/8/layout/lProcess2"/>
    <dgm:cxn modelId="{9B5DA992-1EFE-4C09-8073-E3AEE480AAAF}" type="presParOf" srcId="{2B9F94BF-8D9B-4C3D-9868-086E5685D46F}" destId="{80D9C1B6-D4B0-4E71-B409-3F2FBE40AF8B}" srcOrd="4" destOrd="0" presId="urn:microsoft.com/office/officeart/2005/8/layout/lProcess2"/>
    <dgm:cxn modelId="{EC82D95C-FC74-4557-A626-66A1E770391A}" type="presParOf" srcId="{2B9F94BF-8D9B-4C3D-9868-086E5685D46F}" destId="{9F0B9AE2-5F11-4819-8544-A557487D5B78}" srcOrd="5" destOrd="0" presId="urn:microsoft.com/office/officeart/2005/8/layout/lProcess2"/>
    <dgm:cxn modelId="{DEB60AE5-A99F-4C46-9206-9199D80CCA69}" type="presParOf" srcId="{2B9F94BF-8D9B-4C3D-9868-086E5685D46F}" destId="{43B2EB75-553E-4B0F-9D49-3B0CC890050C}" srcOrd="6" destOrd="0" presId="urn:microsoft.com/office/officeart/2005/8/layout/lProcess2"/>
    <dgm:cxn modelId="{7DD844AF-ECCA-4E02-9C79-D97D439C4F16}" type="presParOf" srcId="{349F7C27-EB7B-4F15-A165-205045AD0175}" destId="{C439B6FF-5D84-4C61-A9DB-FAD61398E6F1}" srcOrd="1" destOrd="0" presId="urn:microsoft.com/office/officeart/2005/8/layout/lProcess2"/>
    <dgm:cxn modelId="{200F401C-EC41-4414-A1C6-3770E9A03969}" type="presParOf" srcId="{349F7C27-EB7B-4F15-A165-205045AD0175}" destId="{48B9B8C8-10EF-49C2-A5FF-7DBD4B5A8C40}" srcOrd="2" destOrd="0" presId="urn:microsoft.com/office/officeart/2005/8/layout/lProcess2"/>
    <dgm:cxn modelId="{671A49A7-C982-4A10-A4B3-A848BE1AF5A8}" type="presParOf" srcId="{48B9B8C8-10EF-49C2-A5FF-7DBD4B5A8C40}" destId="{C2A0679A-7C27-44AE-842C-E4781B426BE1}" srcOrd="0" destOrd="0" presId="urn:microsoft.com/office/officeart/2005/8/layout/lProcess2"/>
    <dgm:cxn modelId="{B702C154-6A4F-4B6F-AA74-3D9FE33C9E89}" type="presParOf" srcId="{48B9B8C8-10EF-49C2-A5FF-7DBD4B5A8C40}" destId="{F79C601D-71C3-4E92-B71F-F6438555D20E}" srcOrd="1" destOrd="0" presId="urn:microsoft.com/office/officeart/2005/8/layout/lProcess2"/>
    <dgm:cxn modelId="{B07D947A-B614-421C-ABC9-ADBCDFFF9A8C}" type="presParOf" srcId="{48B9B8C8-10EF-49C2-A5FF-7DBD4B5A8C40}" destId="{75B67594-DC8B-4B22-B330-77E0BE359977}" srcOrd="2" destOrd="0" presId="urn:microsoft.com/office/officeart/2005/8/layout/lProcess2"/>
    <dgm:cxn modelId="{8947D6D2-3579-46AD-ABD4-9D3F96F4A023}" type="presParOf" srcId="{75B67594-DC8B-4B22-B330-77E0BE359977}" destId="{91261187-647C-4721-8E9B-0BA2E9D2EE11}" srcOrd="0" destOrd="0" presId="urn:microsoft.com/office/officeart/2005/8/layout/lProcess2"/>
    <dgm:cxn modelId="{41545170-932E-43F6-AD60-03427019CAF1}" type="presParOf" srcId="{91261187-647C-4721-8E9B-0BA2E9D2EE11}" destId="{106B453E-CA25-455A-9931-9F45AC736CE7}" srcOrd="0" destOrd="0" presId="urn:microsoft.com/office/officeart/2005/8/layout/lProcess2"/>
    <dgm:cxn modelId="{17BA0A76-0EE3-4EF5-9EE7-2F7DFD293470}" type="presParOf" srcId="{91261187-647C-4721-8E9B-0BA2E9D2EE11}" destId="{52FFBA9B-D509-4614-9139-9F1456DB4AEF}" srcOrd="1" destOrd="0" presId="urn:microsoft.com/office/officeart/2005/8/layout/lProcess2"/>
    <dgm:cxn modelId="{7F5E9A6F-76D0-4793-B12F-1BBA78F63E03}" type="presParOf" srcId="{91261187-647C-4721-8E9B-0BA2E9D2EE11}" destId="{9001D297-4C04-459B-83D1-1F4C1ED9CBC4}" srcOrd="2" destOrd="0" presId="urn:microsoft.com/office/officeart/2005/8/layout/lProcess2"/>
    <dgm:cxn modelId="{A6F05667-3618-4BA3-B1B5-6A9CAF0A5947}" type="presParOf" srcId="{91261187-647C-4721-8E9B-0BA2E9D2EE11}" destId="{C6719C98-45DE-4643-BEA4-E5062D5C45CC}" srcOrd="3" destOrd="0" presId="urn:microsoft.com/office/officeart/2005/8/layout/lProcess2"/>
    <dgm:cxn modelId="{0CBE25DA-C5DA-4197-825C-55A80279044A}" type="presParOf" srcId="{91261187-647C-4721-8E9B-0BA2E9D2EE11}" destId="{A9FBCCA1-FD06-446D-AE35-FA340F2FEEB2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28A420-FE65-44F6-8E89-D374C85250E7}">
      <dsp:nvSpPr>
        <dsp:cNvPr id="0" name=""/>
        <dsp:cNvSpPr/>
      </dsp:nvSpPr>
      <dsp:spPr>
        <a:xfrm>
          <a:off x="754" y="317470"/>
          <a:ext cx="3246430" cy="3895716"/>
        </a:xfrm>
        <a:prstGeom prst="roundRect">
          <a:avLst>
            <a:gd name="adj" fmla="val 5000"/>
          </a:avLst>
        </a:prstGeom>
        <a:solidFill>
          <a:srgbClr val="5B9BD5">
            <a:shade val="50000"/>
            <a:hueOff val="222839"/>
            <a:satOff val="5970"/>
            <a:lumOff val="26302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2870" rIns="133350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/>
              <a:ea typeface="+mn-ea"/>
              <a:cs typeface="+mn-cs"/>
            </a:rPr>
            <a:t>Extraer</a:t>
          </a:r>
        </a:p>
      </dsp:txBody>
      <dsp:txXfrm rot="16200000">
        <a:off x="-1271846" y="1590071"/>
        <a:ext cx="3194487" cy="649286"/>
      </dsp:txXfrm>
    </dsp:sp>
    <dsp:sp modelId="{43AB0002-E101-45C3-9D86-8D55826BC6A9}">
      <dsp:nvSpPr>
        <dsp:cNvPr id="0" name=""/>
        <dsp:cNvSpPr/>
      </dsp:nvSpPr>
      <dsp:spPr>
        <a:xfrm>
          <a:off x="650040" y="317470"/>
          <a:ext cx="2418590" cy="389571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kern="1200" dirty="0"/>
            <a:t>Servicios en línea (Azure, Dynamics365)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kern="1200" dirty="0" err="1"/>
            <a:t>OnPremise</a:t>
          </a:r>
          <a:r>
            <a:rPr lang="es-MX" sz="3200" kern="1200" dirty="0"/>
            <a:t> DB (</a:t>
          </a:r>
          <a:r>
            <a:rPr lang="es-MX" sz="3200" kern="1200" dirty="0" err="1"/>
            <a:t>DynamicsGP</a:t>
          </a:r>
          <a:r>
            <a:rPr lang="es-MX" sz="3200" kern="1200" dirty="0"/>
            <a:t>)</a:t>
          </a:r>
        </a:p>
      </dsp:txBody>
      <dsp:txXfrm>
        <a:off x="650040" y="317470"/>
        <a:ext cx="2418590" cy="3895716"/>
      </dsp:txXfrm>
    </dsp:sp>
    <dsp:sp modelId="{46F08082-57CF-4967-99C9-65BF812B622D}">
      <dsp:nvSpPr>
        <dsp:cNvPr id="0" name=""/>
        <dsp:cNvSpPr/>
      </dsp:nvSpPr>
      <dsp:spPr>
        <a:xfrm>
          <a:off x="3360809" y="317470"/>
          <a:ext cx="3246430" cy="3895716"/>
        </a:xfrm>
        <a:prstGeom prst="roundRect">
          <a:avLst>
            <a:gd name="adj" fmla="val 5000"/>
          </a:avLst>
        </a:prstGeom>
        <a:solidFill>
          <a:srgbClr val="759FC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700" kern="1200" dirty="0">
              <a:solidFill>
                <a:schemeClr val="tx1">
                  <a:lumMod val="95000"/>
                  <a:lumOff val="5000"/>
                </a:schemeClr>
              </a:solidFill>
            </a:rPr>
            <a:t>Modelar</a:t>
          </a:r>
        </a:p>
      </dsp:txBody>
      <dsp:txXfrm rot="16200000">
        <a:off x="2088209" y="1590071"/>
        <a:ext cx="3194487" cy="649286"/>
      </dsp:txXfrm>
    </dsp:sp>
    <dsp:sp modelId="{A8E51319-3AD5-4714-90EF-C906DF12BE37}">
      <dsp:nvSpPr>
        <dsp:cNvPr id="0" name=""/>
        <dsp:cNvSpPr/>
      </dsp:nvSpPr>
      <dsp:spPr>
        <a:xfrm rot="5400000">
          <a:off x="3090616" y="3415624"/>
          <a:ext cx="572851" cy="48696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7E930-70C8-4191-A5FF-0E0FD1EAF2FB}">
      <dsp:nvSpPr>
        <dsp:cNvPr id="0" name=""/>
        <dsp:cNvSpPr/>
      </dsp:nvSpPr>
      <dsp:spPr>
        <a:xfrm>
          <a:off x="4010095" y="317470"/>
          <a:ext cx="2418590" cy="389571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6586" rIns="0" bIns="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400" kern="1200" dirty="0"/>
            <a:t>Combina distintos orígenes</a:t>
          </a:r>
        </a:p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400" kern="1200" dirty="0"/>
            <a:t>Agregar formulas y </a:t>
          </a:r>
          <a:r>
            <a:rPr lang="es-MX" sz="3400" kern="1200" dirty="0" err="1"/>
            <a:t>parametros</a:t>
          </a:r>
          <a:endParaRPr lang="es-MX" sz="3400" kern="1200" dirty="0"/>
        </a:p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400" kern="1200" dirty="0"/>
        </a:p>
      </dsp:txBody>
      <dsp:txXfrm>
        <a:off x="4010095" y="317470"/>
        <a:ext cx="2418590" cy="3895716"/>
      </dsp:txXfrm>
    </dsp:sp>
    <dsp:sp modelId="{DAC61AF6-626D-42C9-B871-5EA4246F4CF2}">
      <dsp:nvSpPr>
        <dsp:cNvPr id="0" name=""/>
        <dsp:cNvSpPr/>
      </dsp:nvSpPr>
      <dsp:spPr>
        <a:xfrm>
          <a:off x="6720865" y="317470"/>
          <a:ext cx="3246430" cy="3895716"/>
        </a:xfrm>
        <a:prstGeom prst="roundRect">
          <a:avLst>
            <a:gd name="adj" fmla="val 5000"/>
          </a:avLst>
        </a:prstGeom>
        <a:solidFill>
          <a:srgbClr val="4A81B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700" kern="1200" dirty="0">
              <a:solidFill>
                <a:schemeClr val="tx1">
                  <a:lumMod val="95000"/>
                  <a:lumOff val="5000"/>
                </a:schemeClr>
              </a:solidFill>
            </a:rPr>
            <a:t>Presentar</a:t>
          </a:r>
        </a:p>
      </dsp:txBody>
      <dsp:txXfrm rot="16200000">
        <a:off x="5448264" y="1590071"/>
        <a:ext cx="3194487" cy="649286"/>
      </dsp:txXfrm>
    </dsp:sp>
    <dsp:sp modelId="{1028719D-2C79-4C89-B930-A9B2CA386F66}">
      <dsp:nvSpPr>
        <dsp:cNvPr id="0" name=""/>
        <dsp:cNvSpPr/>
      </dsp:nvSpPr>
      <dsp:spPr>
        <a:xfrm rot="5400000">
          <a:off x="6450671" y="3415624"/>
          <a:ext cx="572851" cy="48696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402493"/>
              <a:satOff val="-9802"/>
              <a:lumOff val="428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D5F284-C9D8-4398-B68E-95F334EC4962}">
      <dsp:nvSpPr>
        <dsp:cNvPr id="0" name=""/>
        <dsp:cNvSpPr/>
      </dsp:nvSpPr>
      <dsp:spPr>
        <a:xfrm>
          <a:off x="7370151" y="317470"/>
          <a:ext cx="2418590" cy="389571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6586" rIns="0" bIns="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400" kern="1200" dirty="0"/>
            <a:t>Crear indicadores, </a:t>
          </a:r>
          <a:r>
            <a:rPr lang="es-MX" sz="3400" kern="1200" dirty="0" err="1"/>
            <a:t>graficos</a:t>
          </a:r>
          <a:r>
            <a:rPr lang="es-MX" sz="3400" kern="1200" dirty="0"/>
            <a:t> y tarjetas</a:t>
          </a:r>
        </a:p>
      </dsp:txBody>
      <dsp:txXfrm>
        <a:off x="7370151" y="317470"/>
        <a:ext cx="2418590" cy="38957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DE5BF-4D45-4243-8C15-96ACA3BF2DB4}">
      <dsp:nvSpPr>
        <dsp:cNvPr id="0" name=""/>
        <dsp:cNvSpPr/>
      </dsp:nvSpPr>
      <dsp:spPr>
        <a:xfrm>
          <a:off x="2967264" y="0"/>
          <a:ext cx="2697611" cy="1083733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600" kern="1200" dirty="0"/>
            <a:t>Indicador</a:t>
          </a:r>
        </a:p>
      </dsp:txBody>
      <dsp:txXfrm>
        <a:off x="2999005" y="31741"/>
        <a:ext cx="2634129" cy="1020251"/>
      </dsp:txXfrm>
    </dsp:sp>
    <dsp:sp modelId="{92BBF39D-3121-47EF-B0FD-54A8767E2B51}">
      <dsp:nvSpPr>
        <dsp:cNvPr id="0" name=""/>
        <dsp:cNvSpPr/>
      </dsp:nvSpPr>
      <dsp:spPr>
        <a:xfrm>
          <a:off x="5828550" y="0"/>
          <a:ext cx="1950720" cy="1083733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600" kern="1200" dirty="0"/>
            <a:t>Reporte</a:t>
          </a:r>
        </a:p>
      </dsp:txBody>
      <dsp:txXfrm>
        <a:off x="5860291" y="31741"/>
        <a:ext cx="1887238" cy="1020251"/>
      </dsp:txXfrm>
    </dsp:sp>
    <dsp:sp modelId="{C69BBC52-9D44-4EBB-8D34-7F3D44EE2CD5}">
      <dsp:nvSpPr>
        <dsp:cNvPr id="0" name=""/>
        <dsp:cNvSpPr/>
      </dsp:nvSpPr>
      <dsp:spPr>
        <a:xfrm>
          <a:off x="5131800" y="4605866"/>
          <a:ext cx="812800" cy="812800"/>
        </a:xfrm>
        <a:prstGeom prst="triangle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3E6C4D-4132-4DA8-84C9-25DEFC1F447D}">
      <dsp:nvSpPr>
        <dsp:cNvPr id="0" name=""/>
        <dsp:cNvSpPr/>
      </dsp:nvSpPr>
      <dsp:spPr>
        <a:xfrm rot="21360000">
          <a:off x="3099055" y="4257573"/>
          <a:ext cx="4878289" cy="34112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56D5F9-6FA3-4745-9969-811724782D62}">
      <dsp:nvSpPr>
        <dsp:cNvPr id="0" name=""/>
        <dsp:cNvSpPr/>
      </dsp:nvSpPr>
      <dsp:spPr>
        <a:xfrm rot="21360000">
          <a:off x="3107213" y="3643026"/>
          <a:ext cx="1935893" cy="6685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Responde a una pregunta especifica</a:t>
          </a:r>
        </a:p>
      </dsp:txBody>
      <dsp:txXfrm>
        <a:off x="3139849" y="3675662"/>
        <a:ext cx="1870621" cy="603278"/>
      </dsp:txXfrm>
    </dsp:sp>
    <dsp:sp modelId="{7B7D16FE-442C-4D09-997E-A1B322979B87}">
      <dsp:nvSpPr>
        <dsp:cNvPr id="0" name=""/>
        <dsp:cNvSpPr/>
      </dsp:nvSpPr>
      <dsp:spPr>
        <a:xfrm rot="21360000">
          <a:off x="3053026" y="2927762"/>
          <a:ext cx="1935893" cy="6685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Ofrece respuestas especificas</a:t>
          </a:r>
        </a:p>
      </dsp:txBody>
      <dsp:txXfrm>
        <a:off x="3085662" y="2960398"/>
        <a:ext cx="1870621" cy="603278"/>
      </dsp:txXfrm>
    </dsp:sp>
    <dsp:sp modelId="{88A3052B-D603-4974-93C7-AF617623F44C}">
      <dsp:nvSpPr>
        <dsp:cNvPr id="0" name=""/>
        <dsp:cNvSpPr/>
      </dsp:nvSpPr>
      <dsp:spPr>
        <a:xfrm rot="21360000">
          <a:off x="2998840" y="2212498"/>
          <a:ext cx="1935893" cy="6685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Aprende y puede sugerir (IA)</a:t>
          </a:r>
        </a:p>
      </dsp:txBody>
      <dsp:txXfrm>
        <a:off x="3031476" y="2245134"/>
        <a:ext cx="1870621" cy="603278"/>
      </dsp:txXfrm>
    </dsp:sp>
    <dsp:sp modelId="{F3075A19-48F2-4D19-8D1C-0A79741766EC}">
      <dsp:nvSpPr>
        <dsp:cNvPr id="0" name=""/>
        <dsp:cNvSpPr/>
      </dsp:nvSpPr>
      <dsp:spPr>
        <a:xfrm rot="21360000">
          <a:off x="2944653" y="1497234"/>
          <a:ext cx="1935893" cy="6685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No requiere interpretación</a:t>
          </a:r>
        </a:p>
      </dsp:txBody>
      <dsp:txXfrm>
        <a:off x="2977289" y="1529870"/>
        <a:ext cx="1870621" cy="603278"/>
      </dsp:txXfrm>
    </dsp:sp>
    <dsp:sp modelId="{1BE32CDE-2EA1-492C-A2EC-B5920161D107}">
      <dsp:nvSpPr>
        <dsp:cNvPr id="0" name=""/>
        <dsp:cNvSpPr/>
      </dsp:nvSpPr>
      <dsp:spPr>
        <a:xfrm rot="21360000">
          <a:off x="5924920" y="3447954"/>
          <a:ext cx="1935893" cy="668550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Presenta información en tablas</a:t>
          </a:r>
        </a:p>
      </dsp:txBody>
      <dsp:txXfrm>
        <a:off x="5957556" y="3480590"/>
        <a:ext cx="1870621" cy="603278"/>
      </dsp:txXfrm>
    </dsp:sp>
    <dsp:sp modelId="{DB5A3613-4379-4140-8345-98A6C0EB3AFB}">
      <dsp:nvSpPr>
        <dsp:cNvPr id="0" name=""/>
        <dsp:cNvSpPr/>
      </dsp:nvSpPr>
      <dsp:spPr>
        <a:xfrm rot="21360000">
          <a:off x="5870733" y="2732690"/>
          <a:ext cx="1935893" cy="668550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Depende del usuario para saber que responder</a:t>
          </a:r>
        </a:p>
      </dsp:txBody>
      <dsp:txXfrm>
        <a:off x="5903369" y="2765326"/>
        <a:ext cx="1870621" cy="603278"/>
      </dsp:txXfrm>
    </dsp:sp>
    <dsp:sp modelId="{2942C75C-72EF-411B-A06D-917CAADAAA4C}">
      <dsp:nvSpPr>
        <dsp:cNvPr id="0" name=""/>
        <dsp:cNvSpPr/>
      </dsp:nvSpPr>
      <dsp:spPr>
        <a:xfrm rot="21360000">
          <a:off x="5816547" y="2017426"/>
          <a:ext cx="1935893" cy="668550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Requiere interpretación </a:t>
          </a:r>
        </a:p>
      </dsp:txBody>
      <dsp:txXfrm>
        <a:off x="5849183" y="2050062"/>
        <a:ext cx="1870621" cy="6032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CDD46-21D4-4023-8151-EDE0A4FDC1FE}">
      <dsp:nvSpPr>
        <dsp:cNvPr id="0" name=""/>
        <dsp:cNvSpPr/>
      </dsp:nvSpPr>
      <dsp:spPr>
        <a:xfrm>
          <a:off x="1486348" y="932281"/>
          <a:ext cx="8597831" cy="44433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ED18A2-733A-4202-8800-2ACD5008987A}">
      <dsp:nvSpPr>
        <dsp:cNvPr id="0" name=""/>
        <dsp:cNvSpPr/>
      </dsp:nvSpPr>
      <dsp:spPr>
        <a:xfrm>
          <a:off x="1743295" y="1451931"/>
          <a:ext cx="3992556" cy="3801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25" tIns="85725" rIns="85725" bIns="85725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500" kern="1200" dirty="0"/>
            <a:t>Prefiere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3500" kern="1200" dirty="0"/>
            <a:t>Indicadores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3500" kern="1200" dirty="0"/>
            <a:t>Uso de mapas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3500" kern="1200" dirty="0"/>
            <a:t>Armar tableros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3500" kern="1200" dirty="0"/>
            <a:t>De ser posible cuenta una historia</a:t>
          </a:r>
        </a:p>
      </dsp:txBody>
      <dsp:txXfrm>
        <a:off x="1743295" y="1451931"/>
        <a:ext cx="3992556" cy="3801194"/>
      </dsp:txXfrm>
    </dsp:sp>
    <dsp:sp modelId="{B8693E87-6271-4183-9086-6DC11947C996}">
      <dsp:nvSpPr>
        <dsp:cNvPr id="0" name=""/>
        <dsp:cNvSpPr/>
      </dsp:nvSpPr>
      <dsp:spPr>
        <a:xfrm>
          <a:off x="5824794" y="1451931"/>
          <a:ext cx="3992556" cy="3801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25" tIns="85725" rIns="85725" bIns="85725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500" kern="1200" dirty="0"/>
            <a:t>Evita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3500" kern="1200" dirty="0"/>
            <a:t>Reportes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3500" kern="1200" dirty="0"/>
            <a:t>Filtros fijos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3500" kern="1200" dirty="0"/>
            <a:t>Cálculos con datos duros</a:t>
          </a:r>
        </a:p>
      </dsp:txBody>
      <dsp:txXfrm>
        <a:off x="5824794" y="1451931"/>
        <a:ext cx="3992556" cy="3801194"/>
      </dsp:txXfrm>
    </dsp:sp>
    <dsp:sp modelId="{9B4E57F6-90CB-4514-81F3-982D1D3DC2E9}">
      <dsp:nvSpPr>
        <dsp:cNvPr id="0" name=""/>
        <dsp:cNvSpPr/>
      </dsp:nvSpPr>
      <dsp:spPr>
        <a:xfrm>
          <a:off x="596918" y="43078"/>
          <a:ext cx="1680036" cy="1680036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A7C5F-480A-4551-88B4-AA713B6891FE}">
      <dsp:nvSpPr>
        <dsp:cNvPr id="0" name=""/>
        <dsp:cNvSpPr/>
      </dsp:nvSpPr>
      <dsp:spPr>
        <a:xfrm>
          <a:off x="8898272" y="647259"/>
          <a:ext cx="1581210" cy="5418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1B1E66-134C-438E-824F-0C0233D5D198}">
      <dsp:nvSpPr>
        <dsp:cNvPr id="0" name=""/>
        <dsp:cNvSpPr/>
      </dsp:nvSpPr>
      <dsp:spPr>
        <a:xfrm>
          <a:off x="5785264" y="1460059"/>
          <a:ext cx="988" cy="3630506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1CC5E3-1CD3-441E-89B0-994D02BE7BFD}">
      <dsp:nvSpPr>
        <dsp:cNvPr id="0" name=""/>
        <dsp:cNvSpPr/>
      </dsp:nvSpPr>
      <dsp:spPr>
        <a:xfrm>
          <a:off x="4647" y="0"/>
          <a:ext cx="4470391" cy="54186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100" kern="1200" dirty="0"/>
            <a:t>Genera impacto con tus indicadores</a:t>
          </a:r>
        </a:p>
      </dsp:txBody>
      <dsp:txXfrm>
        <a:off x="4647" y="0"/>
        <a:ext cx="4470391" cy="1625600"/>
      </dsp:txXfrm>
    </dsp:sp>
    <dsp:sp modelId="{D169D96A-C513-420D-95A0-32DF1973397E}">
      <dsp:nvSpPr>
        <dsp:cNvPr id="0" name=""/>
        <dsp:cNvSpPr/>
      </dsp:nvSpPr>
      <dsp:spPr>
        <a:xfrm>
          <a:off x="451686" y="1625732"/>
          <a:ext cx="3576313" cy="7893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 dirty="0"/>
            <a:t>Utiliza los temas</a:t>
          </a:r>
        </a:p>
      </dsp:txBody>
      <dsp:txXfrm>
        <a:off x="474806" y="1648852"/>
        <a:ext cx="3530073" cy="743144"/>
      </dsp:txXfrm>
    </dsp:sp>
    <dsp:sp modelId="{762967AD-AB8A-4BB1-8840-C833667893AD}">
      <dsp:nvSpPr>
        <dsp:cNvPr id="0" name=""/>
        <dsp:cNvSpPr/>
      </dsp:nvSpPr>
      <dsp:spPr>
        <a:xfrm>
          <a:off x="451686" y="2536560"/>
          <a:ext cx="3576313" cy="7893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 dirty="0"/>
            <a:t>Botones</a:t>
          </a:r>
        </a:p>
      </dsp:txBody>
      <dsp:txXfrm>
        <a:off x="474806" y="2559680"/>
        <a:ext cx="3530073" cy="743144"/>
      </dsp:txXfrm>
    </dsp:sp>
    <dsp:sp modelId="{80D9C1B6-D4B0-4E71-B409-3F2FBE40AF8B}">
      <dsp:nvSpPr>
        <dsp:cNvPr id="0" name=""/>
        <dsp:cNvSpPr/>
      </dsp:nvSpPr>
      <dsp:spPr>
        <a:xfrm>
          <a:off x="451686" y="3447388"/>
          <a:ext cx="3576313" cy="7893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 dirty="0"/>
            <a:t>Formas</a:t>
          </a:r>
        </a:p>
      </dsp:txBody>
      <dsp:txXfrm>
        <a:off x="474806" y="3470508"/>
        <a:ext cx="3530073" cy="743144"/>
      </dsp:txXfrm>
    </dsp:sp>
    <dsp:sp modelId="{43B2EB75-553E-4B0F-9D49-3B0CC890050C}">
      <dsp:nvSpPr>
        <dsp:cNvPr id="0" name=""/>
        <dsp:cNvSpPr/>
      </dsp:nvSpPr>
      <dsp:spPr>
        <a:xfrm>
          <a:off x="451686" y="4358216"/>
          <a:ext cx="3576313" cy="7893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 dirty="0"/>
            <a:t>Preguntas</a:t>
          </a:r>
        </a:p>
      </dsp:txBody>
      <dsp:txXfrm>
        <a:off x="474806" y="4381336"/>
        <a:ext cx="3530073" cy="743144"/>
      </dsp:txXfrm>
    </dsp:sp>
    <dsp:sp modelId="{C2A0679A-7C27-44AE-842C-E4781B426BE1}">
      <dsp:nvSpPr>
        <dsp:cNvPr id="0" name=""/>
        <dsp:cNvSpPr/>
      </dsp:nvSpPr>
      <dsp:spPr>
        <a:xfrm>
          <a:off x="4810318" y="0"/>
          <a:ext cx="4470391" cy="54186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100" kern="1200" dirty="0"/>
            <a:t>Arma la historia</a:t>
          </a:r>
        </a:p>
      </dsp:txBody>
      <dsp:txXfrm>
        <a:off x="4810318" y="0"/>
        <a:ext cx="4470391" cy="1625600"/>
      </dsp:txXfrm>
    </dsp:sp>
    <dsp:sp modelId="{106B453E-CA25-455A-9931-9F45AC736CE7}">
      <dsp:nvSpPr>
        <dsp:cNvPr id="0" name=""/>
        <dsp:cNvSpPr/>
      </dsp:nvSpPr>
      <dsp:spPr>
        <a:xfrm>
          <a:off x="5257357" y="1626063"/>
          <a:ext cx="3576313" cy="1064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 dirty="0"/>
            <a:t>Enlaza los indicadores</a:t>
          </a:r>
          <a:endParaRPr lang="es-MX" sz="3100" i="1" kern="1200" dirty="0"/>
        </a:p>
      </dsp:txBody>
      <dsp:txXfrm>
        <a:off x="5288537" y="1657243"/>
        <a:ext cx="3513953" cy="1002191"/>
      </dsp:txXfrm>
    </dsp:sp>
    <dsp:sp modelId="{9001D297-4C04-459B-83D1-1F4C1ED9CBC4}">
      <dsp:nvSpPr>
        <dsp:cNvPr id="0" name=""/>
        <dsp:cNvSpPr/>
      </dsp:nvSpPr>
      <dsp:spPr>
        <a:xfrm>
          <a:off x="5257357" y="2854391"/>
          <a:ext cx="3576313" cy="1064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 dirty="0"/>
            <a:t>Enseña tus términos a </a:t>
          </a:r>
          <a:r>
            <a:rPr lang="es-MX" sz="3100" kern="1200" dirty="0" err="1"/>
            <a:t>Power</a:t>
          </a:r>
          <a:r>
            <a:rPr lang="es-MX" sz="3100" kern="1200" dirty="0"/>
            <a:t> Bi</a:t>
          </a:r>
          <a:endParaRPr lang="es-MX" sz="3100" i="1" kern="1200" dirty="0"/>
        </a:p>
      </dsp:txBody>
      <dsp:txXfrm>
        <a:off x="5288537" y="2885571"/>
        <a:ext cx="3513953" cy="1002191"/>
      </dsp:txXfrm>
    </dsp:sp>
    <dsp:sp modelId="{A9FBCCA1-FD06-446D-AE35-FA340F2FEEB2}">
      <dsp:nvSpPr>
        <dsp:cNvPr id="0" name=""/>
        <dsp:cNvSpPr/>
      </dsp:nvSpPr>
      <dsp:spPr>
        <a:xfrm>
          <a:off x="5257357" y="4082719"/>
          <a:ext cx="3576313" cy="1064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i="0" kern="1200" dirty="0"/>
            <a:t>Maximiza la adopción</a:t>
          </a:r>
        </a:p>
      </dsp:txBody>
      <dsp:txXfrm>
        <a:off x="5288537" y="4113899"/>
        <a:ext cx="3513953" cy="1002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Imagen que contiene persona, árbol, mujer, teléfono móvil&#10;&#10;Descripción generada con confianza muy alta">
            <a:extLst>
              <a:ext uri="{FF2B5EF4-FFF2-40B4-BE49-F238E27FC236}">
                <a16:creationId xmlns:a16="http://schemas.microsoft.com/office/drawing/2014/main" id="{F1103687-A66C-4D45-B481-48AD866AA0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C8A90BB6-83BF-49EA-9D37-FFEE03632F60}"/>
              </a:ext>
            </a:extLst>
          </p:cNvPr>
          <p:cNvSpPr/>
          <p:nvPr userDrawn="1"/>
        </p:nvSpPr>
        <p:spPr>
          <a:xfrm>
            <a:off x="152400" y="133350"/>
            <a:ext cx="11887200" cy="6553200"/>
          </a:xfrm>
          <a:prstGeom prst="rect">
            <a:avLst/>
          </a:prstGeom>
          <a:solidFill>
            <a:schemeClr val="accent6">
              <a:alpha val="8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26A1482-B16D-4359-83FD-D69A4A739C85}"/>
              </a:ext>
            </a:extLst>
          </p:cNvPr>
          <p:cNvSpPr txBox="1"/>
          <p:nvPr userDrawn="1"/>
        </p:nvSpPr>
        <p:spPr>
          <a:xfrm>
            <a:off x="2938460" y="3987939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Ponencia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05406FD-7DBE-437C-BC5B-B85152EA5537}"/>
              </a:ext>
            </a:extLst>
          </p:cNvPr>
          <p:cNvSpPr/>
          <p:nvPr userDrawn="1"/>
        </p:nvSpPr>
        <p:spPr>
          <a:xfrm rot="5400000">
            <a:off x="6073139" y="-1467166"/>
            <a:ext cx="45719" cy="9820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C57006AD-E5DD-4A92-BB1B-786AB76708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163" y="1829664"/>
            <a:ext cx="7459673" cy="137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5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28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2DAF300-4DAB-4D75-8598-B5541F44CD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788614B-0E02-43DB-845A-9C179944E04C}"/>
              </a:ext>
            </a:extLst>
          </p:cNvPr>
          <p:cNvCxnSpPr>
            <a:cxnSpLocks/>
          </p:cNvCxnSpPr>
          <p:nvPr userDrawn="1"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744E2C9-429F-4556-B96B-FCBA5F1F6C2E}"/>
              </a:ext>
            </a:extLst>
          </p:cNvPr>
          <p:cNvSpPr txBox="1"/>
          <p:nvPr userDrawn="1"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75032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34BFA24C-23C8-497D-96B2-9EA813ACF873}"/>
              </a:ext>
            </a:extLst>
          </p:cNvPr>
          <p:cNvSpPr/>
          <p:nvPr userDrawn="1"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356A6618-EC36-4E5C-8AF0-27ABC18C9531}"/>
              </a:ext>
            </a:extLst>
          </p:cNvPr>
          <p:cNvSpPr/>
          <p:nvPr userDrawn="1"/>
        </p:nvSpPr>
        <p:spPr>
          <a:xfrm>
            <a:off x="-3161597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BD3D51C7-DE22-49A5-8694-9429D58045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130" y="1283676"/>
            <a:ext cx="3920173" cy="392017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77829EB-8F4A-438D-A62C-EB0715E5E322}"/>
              </a:ext>
            </a:extLst>
          </p:cNvPr>
          <p:cNvSpPr txBox="1"/>
          <p:nvPr userDrawn="1"/>
        </p:nvSpPr>
        <p:spPr>
          <a:xfrm>
            <a:off x="5072566" y="3075057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Sección</a:t>
            </a:r>
          </a:p>
        </p:txBody>
      </p:sp>
    </p:spTree>
    <p:extLst>
      <p:ext uri="{BB962C8B-B14F-4D97-AF65-F5344CB8AC3E}">
        <p14:creationId xmlns:p14="http://schemas.microsoft.com/office/powerpoint/2010/main" val="214456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D24BB-AC42-49E4-B777-CA81F533B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FE608C-BAA2-4211-A7CF-0849EB698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9C8679-F33F-4664-B92E-48E033107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E5DF8D-E427-4363-8634-A40F5D980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C49E01-32EE-4738-8BA6-E126083F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EF2E95-C7FE-41F0-9D0C-7BC998242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19/12/2019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035611-5579-4291-97F8-8A67AB99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5EA6E72-3B69-4F91-BF39-2B56C7C95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741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92AC6-1B12-45F8-826E-B1C88236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EBDC6B-1FC0-4016-8731-96045394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19/12/2019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FE167F-F87E-4991-BC36-79C98C9E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13ACB5-7796-420E-9719-60B6E91A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30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B838D1-9F3D-449E-B9E1-0C39D06912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19/12/2019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6F668C5-AC11-488C-9037-55172E0CE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42F95B-ECE3-43ED-8E16-2333E1DB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21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11EE55-B0AD-4BBF-A740-3E1C2B70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709441-3C4D-4044-AA0E-4458E297C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AB3CB3-8E95-4EC9-ACFB-58D9BAD8E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641D5A-BF25-4F47-A06D-CB20063735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19/12/2019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25ABA9-D22C-4318-9D85-5F3A2187C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211FE0-2D57-4FC2-A9B0-88DF38587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650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292D-BCC1-437C-8135-1BAB8354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93388C-59C8-4389-A416-7FEC797E6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7D05D8-897B-41BB-B737-47641009E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8A65EA-85AE-4380-851A-9FAC517B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19/12/2019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FCED34-99BF-475E-ACF6-5C7DF2B3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6AEE50-AD08-4A99-A131-CB48B0A7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795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A9A73-4AE6-4125-96E5-22F8B8C1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04B022-081C-4AB0-92B5-EAD0213C9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150187-5562-4AD1-9FFE-DB6E49E3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19/12/2019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0D1184-7C67-4F51-A6E7-89EE5848E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DAC4BF-1107-4DE0-807E-F584B0CA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38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685126-5343-452F-B809-4E4354BBA0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E66FC4C-D61A-4BE4-A6DF-E39D353FA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FF89ED-6143-4827-8D0F-2A4C34D7A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19/12/2019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EB7680-0316-4CE7-B51C-273AB451E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2D2D25-E577-4E6A-B9BF-F20D033ED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8392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4FC1-1397-4AF8-9A5C-225A60AAF05B}" type="datetimeFigureOut">
              <a:rPr lang="es-MX" smtClean="0"/>
              <a:t>19/12/2019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9303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4FC1-1397-4AF8-9A5C-225A60AAF05B}" type="datetimeFigureOut">
              <a:rPr lang="es-MX" smtClean="0"/>
              <a:t>19/12/2019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942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38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1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A4FC1-1397-4AF8-9A5C-225A60AAF05B}" type="datetimeFigureOut">
              <a:rPr lang="es-MX" smtClean="0"/>
              <a:t>19/12/2019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19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ynamicsview.wordpress.com/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Junta de trabajo">
            <a:extLst>
              <a:ext uri="{FF2B5EF4-FFF2-40B4-BE49-F238E27FC236}">
                <a16:creationId xmlns:a16="http://schemas.microsoft.com/office/drawing/2014/main" id="{AEED1152-54AB-4377-81BE-2D2E1B463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656"/>
            <a:ext cx="12206288" cy="687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05B1AB-5085-489E-AF49-417F250417AD}"/>
              </a:ext>
            </a:extLst>
          </p:cNvPr>
          <p:cNvSpPr txBox="1"/>
          <p:nvPr/>
        </p:nvSpPr>
        <p:spPr>
          <a:xfrm>
            <a:off x="2478886" y="3177400"/>
            <a:ext cx="6789100" cy="2123658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4400" b="1" spc="300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Usa botones y preguntas, crea una historia con PowerBi</a:t>
            </a:r>
          </a:p>
        </p:txBody>
      </p:sp>
    </p:spTree>
    <p:extLst>
      <p:ext uri="{BB962C8B-B14F-4D97-AF65-F5344CB8AC3E}">
        <p14:creationId xmlns:p14="http://schemas.microsoft.com/office/powerpoint/2010/main" val="198950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5666E96-214C-4A5C-86E4-08EA44CFDE1E}"/>
              </a:ext>
            </a:extLst>
          </p:cNvPr>
          <p:cNvSpPr/>
          <p:nvPr/>
        </p:nvSpPr>
        <p:spPr>
          <a:xfrm>
            <a:off x="-174666" y="-3429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4471478" y="1076073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José Ramírez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6A56D3-C8DF-4925-B287-A2F9AD30F5EC}"/>
              </a:ext>
            </a:extLst>
          </p:cNvPr>
          <p:cNvSpPr txBox="1"/>
          <p:nvPr/>
        </p:nvSpPr>
        <p:spPr>
          <a:xfrm>
            <a:off x="4203510" y="2703633"/>
            <a:ext cx="75194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Consultor en </a:t>
            </a:r>
            <a:r>
              <a:rPr lang="es-MX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DynGP</a:t>
            </a:r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y </a:t>
            </a:r>
            <a:r>
              <a:rPr lang="es-MX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DynBC</a:t>
            </a:r>
            <a:endParaRPr lang="es-MX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 (CRM) y </a:t>
            </a:r>
            <a:r>
              <a:rPr lang="es-MX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PowerPlatform</a:t>
            </a:r>
            <a:endParaRPr lang="es-MX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es-MX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@joseso1983</a:t>
            </a:r>
          </a:p>
          <a:p>
            <a:pPr algn="ctr"/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linkedin.com/in/</a:t>
            </a:r>
            <a:r>
              <a:rPr lang="es-MX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ppramirez</a:t>
            </a:r>
            <a:endParaRPr lang="es-MX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s-MX" sz="32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https://dynamicsview.wordpress.com/</a:t>
            </a:r>
            <a:endParaRPr lang="es-MX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agen 6" descr="Un hombre con barba y bigote sonriendo&#10;&#10;Descripción generada automáticamente">
            <a:extLst>
              <a:ext uri="{FF2B5EF4-FFF2-40B4-BE49-F238E27FC236}">
                <a16:creationId xmlns:a16="http://schemas.microsoft.com/office/drawing/2014/main" id="{025A7BB4-7CA5-4A9E-91D1-2D98D777F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12" b="99049" l="0" r="99641">
                        <a14:foregroundMark x1="34604" y1="15165" x2="34453" y2="15412"/>
                        <a14:foregroundMark x1="93812" y1="8154" x2="94125" y2="8232"/>
                        <a14:foregroundMark x1="7101" y1="69837" x2="6751" y2="69911"/>
                        <a14:foregroundMark x1="7863" y1="69677" x2="7638" y2="69724"/>
                        <a14:foregroundMark x1="9041" y1="69429" x2="8778" y2="69484"/>
                        <a14:foregroundMark x1="30341" y1="64946" x2="10329" y2="69158"/>
                        <a14:foregroundMark x1="5919" y1="71580" x2="3411" y2="82337"/>
                        <a14:foregroundMark x1="3411" y1="82337" x2="14722" y2="75543"/>
                        <a14:foregroundMark x1="14722" y1="75543" x2="5386" y2="84783"/>
                        <a14:foregroundMark x1="5386" y1="84783" x2="12567" y2="88587"/>
                        <a14:foregroundMark x1="19390" y1="76630" x2="24417" y2="86957"/>
                        <a14:foregroundMark x1="24417" y1="86957" x2="46320" y2="88995"/>
                        <a14:foregroundMark x1="46320" y1="88995" x2="27648" y2="87908"/>
                        <a14:foregroundMark x1="27648" y1="87908" x2="11131" y2="93614"/>
                        <a14:foregroundMark x1="11131" y1="93614" x2="31957" y2="91440"/>
                        <a14:foregroundMark x1="31957" y1="91440" x2="2334" y2="90353"/>
                        <a14:foregroundMark x1="2334" y1="90353" x2="19210" y2="90217"/>
                        <a14:foregroundMark x1="19210" y1="90217" x2="33932" y2="96739"/>
                        <a14:foregroundMark x1="33932" y1="96739" x2="46499" y2="89538"/>
                        <a14:foregroundMark x1="46499" y1="89538" x2="30880" y2="94158"/>
                        <a14:foregroundMark x1="30880" y1="94158" x2="45422" y2="97962"/>
                        <a14:foregroundMark x1="45422" y1="97962" x2="84201" y2="94565"/>
                        <a14:foregroundMark x1="84201" y1="94565" x2="91382" y2="80707"/>
                        <a14:foregroundMark x1="91382" y1="80707" x2="79892" y2="88315"/>
                        <a14:foregroundMark x1="79892" y1="88315" x2="88330" y2="82065"/>
                        <a14:foregroundMark x1="24237" y1="70109" x2="28366" y2="74185"/>
                        <a14:foregroundMark x1="94434" y1="75347" x2="94434" y2="85734"/>
                        <a14:foregroundMark x1="94434" y1="85734" x2="83662" y2="78261"/>
                        <a14:foregroundMark x1="83662" y1="78261" x2="92998" y2="87092"/>
                        <a14:foregroundMark x1="92998" y1="87092" x2="87433" y2="99049"/>
                        <a14:foregroundMark x1="87433" y1="99049" x2="83842" y2="99049"/>
                        <a14:foregroundMark x1="92819" y1="91033" x2="95512" y2="89130"/>
                        <a14:foregroundMark x1="94434" y1="93750" x2="99641" y2="95924"/>
                        <a14:foregroundMark x1="28007" y1="67120" x2="26750" y2="69293"/>
                        <a14:foregroundMark x1="27469" y1="68071" x2="25853" y2="69837"/>
                        <a14:foregroundMark x1="26075" y1="63315" x2="26152" y2="63277"/>
                        <a14:foregroundMark x1="23735" y1="64479" x2="24218" y2="64239"/>
                        <a14:foregroundMark x1="16517" y1="68071" x2="23520" y2="64586"/>
                        <a14:foregroundMark x1="27994" y1="63629" x2="26750" y2="65217"/>
                        <a14:foregroundMark x1="51425" y1="5915" x2="41831" y2="11277"/>
                        <a14:foregroundMark x1="41831" y1="11277" x2="43834" y2="9137"/>
                        <a14:foregroundMark x1="80790" y1="8424" x2="91203" y2="15761"/>
                        <a14:foregroundMark x1="91203" y1="15761" x2="96948" y2="25679"/>
                        <a14:foregroundMark x1="96948" y1="25679" x2="96050" y2="37908"/>
                        <a14:foregroundMark x1="96050" y1="37908" x2="94973" y2="40625"/>
                        <a14:foregroundMark x1="85458" y1="10190" x2="96050" y2="18071"/>
                        <a14:foregroundMark x1="96050" y1="18071" x2="94614" y2="18614"/>
                        <a14:foregroundMark x1="79354" y1="7201" x2="90664" y2="14402"/>
                        <a14:foregroundMark x1="90664" y1="14402" x2="88151" y2="13451"/>
                        <a14:foregroundMark x1="83662" y1="8424" x2="94434" y2="15761"/>
                        <a14:foregroundMark x1="94434" y1="15761" x2="95691" y2="19022"/>
                        <a14:foregroundMark x1="44840" y1="8126" x2="43447" y2="9239"/>
                        <a14:foregroundMark x1="40036" y1="11549" x2="39318" y2="13995"/>
                        <a14:foregroundMark x1="53321" y1="5978" x2="56014" y2="6250"/>
                        <a14:backgroundMark x1="27469" y1="18071" x2="2513" y2="58967"/>
                        <a14:backgroundMark x1="2513" y1="58967" x2="0" y2="61277"/>
                        <a14:backgroundMark x1="26391" y1="25136" x2="0" y2="73234"/>
                        <a14:backgroundMark x1="1257" y1="72283" x2="10772" y2="63995"/>
                        <a14:backgroundMark x1="10772" y1="63995" x2="25135" y2="62500"/>
                        <a14:backgroundMark x1="25135" y1="62500" x2="25494" y2="52717"/>
                        <a14:backgroundMark x1="27469" y1="44429" x2="27469" y2="44429"/>
                        <a14:backgroundMark x1="27110" y1="41984" x2="27110" y2="41984"/>
                        <a14:backgroundMark x1="28007" y1="43207" x2="27110" y2="42527"/>
                        <a14:backgroundMark x1="29084" y1="24457" x2="29084" y2="24457"/>
                        <a14:backgroundMark x1="47935" y1="3533" x2="47935" y2="3533"/>
                        <a14:backgroundMark x1="47935" y1="3533" x2="47935" y2="3533"/>
                        <a14:backgroundMark x1="91921" y1="7337" x2="91921" y2="7337"/>
                        <a14:backgroundMark x1="95512" y1="8016" x2="95512" y2="8016"/>
                        <a14:backgroundMark x1="97846" y1="64130" x2="97846" y2="64130"/>
                        <a14:backgroundMark x1="29084" y1="60870" x2="29084" y2="60870"/>
                        <a14:backgroundMark x1="28366" y1="63315" x2="28366" y2="63315"/>
                        <a14:backgroundMark x1="29084" y1="63179" x2="29084" y2="63179"/>
                        <a14:backgroundMark x1="28905" y1="62228" x2="28905" y2="62228"/>
                        <a14:backgroundMark x1="7181" y1="70245" x2="7181" y2="70245"/>
                        <a14:backgroundMark x1="5745" y1="70788" x2="5745" y2="70788"/>
                        <a14:backgroundMark x1="6104" y1="70788" x2="6104" y2="70788"/>
                        <a14:backgroundMark x1="6822" y1="70245" x2="6822" y2="70245"/>
                        <a14:backgroundMark x1="6822" y1="69973" x2="6822" y2="69973"/>
                        <a14:backgroundMark x1="6822" y1="69973" x2="6822" y2="69973"/>
                        <a14:backgroundMark x1="6822" y1="69973" x2="6822" y2="69973"/>
                        <a14:backgroundMark x1="6822" y1="69973" x2="4847" y2="70652"/>
                        <a14:backgroundMark x1="30341" y1="21467" x2="27289" y2="28125"/>
                        <a14:backgroundMark x1="32496" y1="9375" x2="30341" y2="20924"/>
                        <a14:backgroundMark x1="30341" y1="20924" x2="27289" y2="22283"/>
                        <a14:backgroundMark x1="28546" y1="45380" x2="28546" y2="45380"/>
                        <a14:backgroundMark x1="7899" y1="69158" x2="7899" y2="69158"/>
                        <a14:backgroundMark x1="7899" y1="69973" x2="7899" y2="69973"/>
                        <a14:backgroundMark x1="7720" y1="69837" x2="7002" y2="69701"/>
                        <a14:backgroundMark x1="8797" y1="69429" x2="8797" y2="69429"/>
                        <a14:backgroundMark x1="8079" y1="69837" x2="8079" y2="69837"/>
                        <a14:backgroundMark x1="8797" y1="69973" x2="8797" y2="69973"/>
                        <a14:backgroundMark x1="9515" y1="69293" x2="9515" y2="69293"/>
                        <a14:backgroundMark x1="8079" y1="69837" x2="8079" y2="69837"/>
                        <a14:backgroundMark x1="6822" y1="69701" x2="6822" y2="69701"/>
                        <a14:backgroundMark x1="8438" y1="69429" x2="8438" y2="69429"/>
                        <a14:backgroundMark x1="8618" y1="69429" x2="8618" y2="69429"/>
                        <a14:backgroundMark x1="8079" y1="69837" x2="8079" y2="69837"/>
                        <a14:backgroundMark x1="7720" y1="69973" x2="7720" y2="69973"/>
                        <a14:backgroundMark x1="7002" y1="69837" x2="7002" y2="69837"/>
                        <a14:backgroundMark x1="30700" y1="62908" x2="30700" y2="62908"/>
                        <a14:backgroundMark x1="29443" y1="54484" x2="29443" y2="54484"/>
                        <a14:backgroundMark x1="28725" y1="62636" x2="29084" y2="63315"/>
                        <a14:backgroundMark x1="29803" y1="61413" x2="29264" y2="63315"/>
                        <a14:backgroundMark x1="25314" y1="63043" x2="22980" y2="63043"/>
                        <a14:backgroundMark x1="26032" y1="63315" x2="26032" y2="63315"/>
                        <a14:backgroundMark x1="26032" y1="63179" x2="26032" y2="63179"/>
                        <a14:backgroundMark x1="25853" y1="63179" x2="25853" y2="63179"/>
                        <a14:backgroundMark x1="26391" y1="63315" x2="26391" y2="63315"/>
                        <a14:backgroundMark x1="27648" y1="63451" x2="27648" y2="63451"/>
                        <a14:backgroundMark x1="27648" y1="63587" x2="27648" y2="63587"/>
                        <a14:backgroundMark x1="8618" y1="69293" x2="7540" y2="69293"/>
                        <a14:backgroundMark x1="30162" y1="21196" x2="30162" y2="21196"/>
                        <a14:backgroundMark x1="31239" y1="20788" x2="31239" y2="20788"/>
                        <a14:backgroundMark x1="30700" y1="20924" x2="30700" y2="20924"/>
                        <a14:backgroundMark x1="30880" y1="20924" x2="30880" y2="20924"/>
                        <a14:backgroundMark x1="30880" y1="20924" x2="29982" y2="21603"/>
                        <a14:backgroundMark x1="33393" y1="17120" x2="36086" y2="9375"/>
                        <a14:backgroundMark x1="44642" y1="5488" x2="53501" y2="2038"/>
                        <a14:backgroundMark x1="41293" y1="6793" x2="43313" y2="6006"/>
                        <a14:backgroundMark x1="90393" y1="9930" x2="98923" y2="13451"/>
                        <a14:backgroundMark x1="84517" y1="7504" x2="84878" y2="7653"/>
                        <a14:backgroundMark x1="77199" y1="4484" x2="81058" y2="6077"/>
                        <a14:backgroundMark x1="96050" y1="9783" x2="96409" y2="8696"/>
                        <a14:backgroundMark x1="87971" y1="8560" x2="87971" y2="8560"/>
                        <a14:backgroundMark x1="91562" y1="7473" x2="91562" y2="7473"/>
                        <a14:backgroundMark x1="92998" y1="8152" x2="93357" y2="8152"/>
                        <a14:backgroundMark x1="92280" y1="7337" x2="89767" y2="8016"/>
                        <a14:backgroundMark x1="88869" y1="8016" x2="88869" y2="8016"/>
                        <a14:backgroundMark x1="91203" y1="7880" x2="93357" y2="8560"/>
                        <a14:backgroundMark x1="93537" y1="8288" x2="93537" y2="8288"/>
                        <a14:backgroundMark x1="93896" y1="8424" x2="94255" y2="8560"/>
                        <a14:backgroundMark x1="94255" y1="8560" x2="94794" y2="8696"/>
                        <a14:backgroundMark x1="94794" y1="8696" x2="95153" y2="9103"/>
                        <a14:backgroundMark x1="95153" y1="9103" x2="96948" y2="9375"/>
                        <a14:backgroundMark x1="97666" y1="9375" x2="98384" y2="9375"/>
                        <a14:backgroundMark x1="98564" y1="9375" x2="98923" y2="9375"/>
                        <a14:backgroundMark x1="98923" y1="9375" x2="98564" y2="9375"/>
                        <a14:backgroundMark x1="98205" y1="9375" x2="98205" y2="9375"/>
                        <a14:backgroundMark x1="98025" y1="9375" x2="98025" y2="9375"/>
                        <a14:backgroundMark x1="94973" y1="8152" x2="94434" y2="8152"/>
                        <a14:backgroundMark x1="93537" y1="8152" x2="93537" y2="8152"/>
                        <a14:backgroundMark x1="97846" y1="9918" x2="97307" y2="9511"/>
                        <a14:backgroundMark x1="97127" y1="9239" x2="97666" y2="9239"/>
                        <a14:backgroundMark x1="47756" y1="2853" x2="47756" y2="2853"/>
                        <a14:backgroundMark x1="49013" y1="2582" x2="49013" y2="2582"/>
                        <a14:backgroundMark x1="48833" y1="2310" x2="48294" y2="2310"/>
                        <a14:backgroundMark x1="48115" y1="2310" x2="48115" y2="2310"/>
                        <a14:backgroundMark x1="47935" y1="2310" x2="46858" y2="2853"/>
                        <a14:backgroundMark x1="46858" y1="2853" x2="42908" y2="5978"/>
                        <a14:backgroundMark x1="41320" y1="7599" x2="35907" y2="9647"/>
                        <a14:backgroundMark x1="54445" y1="4755" x2="50449" y2="4755"/>
                        <a14:backgroundMark x1="76840" y1="4755" x2="57388" y2="4755"/>
                        <a14:backgroundMark x1="52603" y1="3397" x2="55655" y2="2989"/>
                        <a14:backgroundMark x1="76481" y1="3668" x2="78276" y2="5027"/>
                        <a14:backgroundMark x1="36804" y1="10598" x2="36804" y2="10598"/>
                        <a14:backgroundMark x1="41113" y1="8152" x2="49910" y2="4484"/>
                        <a14:backgroundMark x1="37018" y1="11176" x2="33393" y2="14538"/>
                        <a14:backgroundMark x1="38959" y1="9375" x2="37133" y2="11068"/>
                        <a14:backgroundMark x1="27828" y1="30571" x2="21724" y2="33288"/>
                        <a14:backgroundMark x1="96409" y1="51359" x2="98205" y2="68342"/>
                        <a14:backgroundMark x1="88510" y1="69973" x2="99102" y2="74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49" y="1003999"/>
            <a:ext cx="3315621" cy="438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99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Agenda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1181100" y="1338470"/>
            <a:ext cx="7976151" cy="345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sz="4000" dirty="0"/>
              <a:t>Conceptos importantes en </a:t>
            </a:r>
            <a:r>
              <a:rPr lang="es-MX" sz="4000" dirty="0" err="1"/>
              <a:t>Power</a:t>
            </a:r>
            <a:r>
              <a:rPr lang="es-MX" sz="4000" dirty="0"/>
              <a:t> Bi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sz="40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0328630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A6017AE-7309-4B9D-A736-4F13FA23FB6D}"/>
              </a:ext>
            </a:extLst>
          </p:cNvPr>
          <p:cNvGraphicFramePr/>
          <p:nvPr/>
        </p:nvGraphicFramePr>
        <p:xfrm>
          <a:off x="487915" y="968995"/>
          <a:ext cx="9968050" cy="4530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7083BA6E-7E37-4617-82C7-F9FAFF09226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17FB3B6-A4B7-4D5D-890B-E0E678E4CF39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919112BA-B2AD-40FC-A552-402858749E7B}"/>
              </a:ext>
            </a:extLst>
          </p:cNvPr>
          <p:cNvSpPr txBox="1"/>
          <p:nvPr/>
        </p:nvSpPr>
        <p:spPr>
          <a:xfrm>
            <a:off x="1363581" y="211020"/>
            <a:ext cx="9092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Conceptos clave… ¿Qué logramos con PowerBi?</a:t>
            </a:r>
          </a:p>
        </p:txBody>
      </p:sp>
    </p:spTree>
    <p:extLst>
      <p:ext uri="{BB962C8B-B14F-4D97-AF65-F5344CB8AC3E}">
        <p14:creationId xmlns:p14="http://schemas.microsoft.com/office/powerpoint/2010/main" val="58792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28A420-FE65-44F6-8E89-D374C85250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7928A420-FE65-44F6-8E89-D374C85250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3AB0002-E101-45C3-9D86-8D55826BC6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43AB0002-E101-45C3-9D86-8D55826BC6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E51319-3AD5-4714-90EF-C906DF12B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graphicEl>
                                              <a:dgm id="{A8E51319-3AD5-4714-90EF-C906DF12BE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F08082-57CF-4967-99C9-65BF812B6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46F08082-57CF-4967-99C9-65BF812B62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E27E930-70C8-4191-A5FF-0E0FD1EAF2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>
                                            <p:graphicEl>
                                              <a:dgm id="{9E27E930-70C8-4191-A5FF-0E0FD1EAF2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028719D-2C79-4C89-B930-A9B2CA386F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5">
                                            <p:graphicEl>
                                              <a:dgm id="{1028719D-2C79-4C89-B930-A9B2CA386F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AC61AF6-626D-42C9-B871-5EA4246F4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5">
                                            <p:graphicEl>
                                              <a:dgm id="{DAC61AF6-626D-42C9-B871-5EA4246F4C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D5F284-C9D8-4398-B68E-95F334EC4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5">
                                            <p:graphicEl>
                                              <a:dgm id="{A1D5F284-C9D8-4398-B68E-95F334EC49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A2820245-915F-4A2D-B97D-88A6014D45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7101493"/>
              </p:ext>
            </p:extLst>
          </p:nvPr>
        </p:nvGraphicFramePr>
        <p:xfrm>
          <a:off x="267459" y="719666"/>
          <a:ext cx="1107640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E023731E-CCC1-4158-8B05-73AE8FEE707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30961310-6F19-4B0C-815A-3771B7944C22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CBC5CBCD-0796-4361-B79D-B2A424009390}"/>
              </a:ext>
            </a:extLst>
          </p:cNvPr>
          <p:cNvSpPr txBox="1"/>
          <p:nvPr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Conceptos clave</a:t>
            </a:r>
          </a:p>
        </p:txBody>
      </p:sp>
    </p:spTree>
    <p:extLst>
      <p:ext uri="{BB962C8B-B14F-4D97-AF65-F5344CB8AC3E}">
        <p14:creationId xmlns:p14="http://schemas.microsoft.com/office/powerpoint/2010/main" val="141028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3E6C4D-4132-4DA8-84C9-25DEFC1F447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9BBC52-9D44-4EBB-8D34-7F3D44EE2CD5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DDE5BF-4D45-4243-8C15-96ACA3BF2DB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BF39D-3121-47EF-B0FD-54A8767E2B5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56D5F9-6FA3-4745-9969-811724782D6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7D16FE-442C-4D09-997E-A1B322979B8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3052B-D603-4974-93C7-AF617623F44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075A19-48F2-4D19-8D1C-0A79741766E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E32CDE-2EA1-492C-A2EC-B5920161D10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5A3613-4379-4140-8345-98A6C0EB3AFB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42C75C-72EF-411B-A06D-917CAADAAA4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AtOnc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una sola esquina cortada 1">
            <a:extLst>
              <a:ext uri="{FF2B5EF4-FFF2-40B4-BE49-F238E27FC236}">
                <a16:creationId xmlns:a16="http://schemas.microsoft.com/office/drawing/2014/main" id="{B2CCA32E-014D-472A-80C6-595A1C2DE4CF}"/>
              </a:ext>
            </a:extLst>
          </p:cNvPr>
          <p:cNvSpPr/>
          <p:nvPr/>
        </p:nvSpPr>
        <p:spPr>
          <a:xfrm>
            <a:off x="0" y="126610"/>
            <a:ext cx="9481625" cy="750946"/>
          </a:xfrm>
          <a:prstGeom prst="snip1Rect">
            <a:avLst>
              <a:gd name="adj" fmla="val 50000"/>
            </a:avLst>
          </a:prstGeom>
          <a:solidFill>
            <a:srgbClr val="008C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0F6F11D-B280-428C-B8DE-AEBF25DD08F9}"/>
              </a:ext>
            </a:extLst>
          </p:cNvPr>
          <p:cNvSpPr txBox="1">
            <a:spLocks/>
          </p:cNvSpPr>
          <p:nvPr/>
        </p:nvSpPr>
        <p:spPr>
          <a:xfrm>
            <a:off x="487915" y="218048"/>
            <a:ext cx="823201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50" normalizeH="0" baseline="0" noProof="0" dirty="0" err="1">
                <a:ln w="3175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Sugerencias</a:t>
            </a:r>
            <a:endParaRPr kumimoji="0" lang="en-US" sz="3600" b="0" i="0" u="none" strike="noStrike" kern="1200" cap="none" spc="-50" normalizeH="0" baseline="0" noProof="0" dirty="0">
              <a:ln w="3175">
                <a:noFill/>
              </a:ln>
              <a:solidFill>
                <a:schemeClr val="bg1"/>
              </a:solidFill>
              <a:effectLst/>
              <a:uLnTx/>
              <a:uFillTx/>
              <a:latin typeface="Segoe UI Semibold"/>
              <a:ea typeface="+mn-ea"/>
              <a:cs typeface="Segoe UI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A2820245-915F-4A2D-B97D-88A6014D45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672154"/>
              </p:ext>
            </p:extLst>
          </p:nvPr>
        </p:nvGraphicFramePr>
        <p:xfrm>
          <a:off x="267459" y="719666"/>
          <a:ext cx="1107640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0915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773E340-618A-42C4-AC5D-EFA5E1F305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1141681"/>
              </p:ext>
            </p:extLst>
          </p:nvPr>
        </p:nvGraphicFramePr>
        <p:xfrm>
          <a:off x="1181100" y="911567"/>
          <a:ext cx="928535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266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1CC5E3-1CD3-441E-89B0-994D02BE7B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69D96A-C513-420D-95A0-32DF197339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62967AD-AB8A-4BB1-8840-C83366789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D9C1B6-D4B0-4E71-B409-3F2FBE40AF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B2EB75-553E-4B0F-9D49-3B0CC8900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A0679A-7C27-44AE-842C-E4781B426B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6B453E-CA25-455A-9931-9F45AC736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01D297-4C04-459B-83D1-1F4C1ED9CB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FBCCA1-FD06-446D-AE35-FA340F2FE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AF0BE56-CEEF-4BD6-8DD0-6FD53D39895B}"/>
              </a:ext>
            </a:extLst>
          </p:cNvPr>
          <p:cNvSpPr txBox="1"/>
          <p:nvPr/>
        </p:nvSpPr>
        <p:spPr>
          <a:xfrm>
            <a:off x="2052695" y="2844225"/>
            <a:ext cx="6315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Demo!!!!</a:t>
            </a:r>
          </a:p>
        </p:txBody>
      </p:sp>
    </p:spTree>
    <p:extLst>
      <p:ext uri="{BB962C8B-B14F-4D97-AF65-F5344CB8AC3E}">
        <p14:creationId xmlns:p14="http://schemas.microsoft.com/office/powerpoint/2010/main" val="259130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170</Words>
  <Application>Microsoft Office PowerPoint</Application>
  <PresentationFormat>Panorámica</PresentationFormat>
  <Paragraphs>50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Segoe UI</vt:lpstr>
      <vt:lpstr>Segoe UI Semibold</vt:lpstr>
      <vt:lpstr>Tema de Office</vt:lpstr>
      <vt:lpstr>3_Custom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Bruno De la Rosa</dc:creator>
  <cp:lastModifiedBy>José Ramírez</cp:lastModifiedBy>
  <cp:revision>21</cp:revision>
  <dcterms:created xsi:type="dcterms:W3CDTF">2019-04-08T21:59:14Z</dcterms:created>
  <dcterms:modified xsi:type="dcterms:W3CDTF">2019-12-19T19:52:16Z</dcterms:modified>
</cp:coreProperties>
</file>